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iac Nguyen D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9-19T00:56:25.533">
    <p:pos x="196" y="725"/>
    <p:text>grammar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f6a38c092_2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f6a38c092_2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f6a38c092_2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f6a38c092_2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f6a38c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f6a38c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f6a38c0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f6a38c0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f6a38c092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f6a38c092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6a38c092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f6a38c092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f6a38c092_2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f6a38c092_2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f6a38c0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f6a38c0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f6a38c092_2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f6a38c092_2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f6a38c092_2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f6a38c092_2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jpg"/><Relationship Id="rId5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9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4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315525" y="3187800"/>
            <a:ext cx="41523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You made it here!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PCB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Printed Circuit Boards help us to organise our circuit, making it error-prone, less wasted wiring material, and </a:t>
            </a:r>
            <a:r>
              <a:rPr lang="en-GB"/>
              <a:t>more integrated circuits.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175" y="1988700"/>
            <a:ext cx="4905863" cy="27719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CB. 1 Free Stock Photo | FreeImages"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8534" y="2084905"/>
            <a:ext cx="4906341" cy="277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KiCAD: PCB Designing Software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609675"/>
            <a:ext cx="410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Sample: Inverting Op Amp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325" y="95475"/>
            <a:ext cx="3523976" cy="14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53" y="1609675"/>
            <a:ext cx="4228199" cy="33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Operational Amplifiers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/>
              <a:t>Integrated circuit that can amplify weak electric signals. 2 input pins and 1 output, basic role is to amplify the voltage difference between the 2 pins.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Operational Amplifiers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895" y="1379450"/>
            <a:ext cx="3077225" cy="27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7975" y="2259350"/>
            <a:ext cx="6192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i=0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736250" y="1294250"/>
            <a:ext cx="39777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an ideal Op Amp, no current is drawn between Vin- and Vin+.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is the “gain” of the Op Amp.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+V and -V are the power supply voltage.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 Amps need to be powered.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550" y="2391125"/>
            <a:ext cx="2956075" cy="4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525" y="2886650"/>
            <a:ext cx="808575" cy="4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Non-Inverting Op Amp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5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This provides us a higher voltage than the input based on the resistor values, try measuring them using the multimeter.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103" y="1282388"/>
            <a:ext cx="4338500" cy="31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25" y="3298125"/>
            <a:ext cx="29908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Inverting Op Amp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5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This connection inverts the output with a voltage factor of R4/R3.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700" y="1627325"/>
            <a:ext cx="4572900" cy="221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25" y="3486355"/>
            <a:ext cx="23622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Summing Op Amp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1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sums the voltage of V1 and V2 to Vout.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All the Resistors have the same value.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25" y="1152475"/>
            <a:ext cx="4335299" cy="3111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75" y="3698875"/>
            <a:ext cx="3703650" cy="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Op Amp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18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0"/>
              <a:t>LM358</a:t>
            </a:r>
            <a:endParaRPr b="1" sz="7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pinout</a:t>
            </a:r>
            <a:endParaRPr sz="20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350" y="1232125"/>
            <a:ext cx="4342800" cy="32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521" y="2748221"/>
            <a:ext cx="2720275" cy="2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475" y="52475"/>
            <a:ext cx="6623099" cy="494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968700" y="1908750"/>
            <a:ext cx="1439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Supply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7445225" y="2408550"/>
            <a:ext cx="8694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Voltage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6235925" y="4237225"/>
            <a:ext cx="1209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Voltage Output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59775" y="159900"/>
            <a:ext cx="32379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Non-Inverting Op Amp</a:t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Using the electrical diagram provided, create the inverting Op Amp circuit on a breadboard.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/>
              <a:t>You may request any component/breadboard you need.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