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e49294c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e49294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e49294c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e49294c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Projects!!!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ideas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Basic: Sound-activated lights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Intermediate: Basic Theremin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Advanced: mini weather station with LCD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