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5584cf8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5584cf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5584cf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5584cf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Beam bridge strengths and weaknesses: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effective, many material choices, Fast construction times, Functional, many design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good look appeal, Limited span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 bridge </a:t>
            </a:r>
            <a:r>
              <a:rPr lang="en-GB"/>
              <a:t>strengths</a:t>
            </a:r>
            <a:r>
              <a:rPr lang="en-GB"/>
              <a:t> and </a:t>
            </a:r>
            <a:r>
              <a:rPr lang="en-GB"/>
              <a:t>weaknesses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span large distances, many different design options Better level of resistance to forces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Tough to design, Arch must be perfect, Provides a finite span with each set of Abutments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Truss bridge </a:t>
            </a:r>
            <a:r>
              <a:rPr lang="en-GB"/>
              <a:t>strengths</a:t>
            </a:r>
            <a:r>
              <a:rPr lang="en-GB"/>
              <a:t> and weaknesses: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load can be placed on it, Effective use of materials, Cheap to make, </a:t>
            </a:r>
            <a:r>
              <a:rPr lang="en-GB"/>
              <a:t>Versatile and adaptable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Larger width required, Need smart design to be efficient, Plenty of maintenance needed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Suspension bridges: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Cheap to make as they can span long distances, Can be built to be tall so ships can pass, Fast to build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flexibility, Unstable with high wind or concentrated loads, Access below the deck needed for maintenance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Cantilever bridge: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Very strong so can support high loads, Simple to make, Less material, Seamless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not constructed with sturdy teeth the bridge could collapse, Very heavy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Cable-stayed bridge: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to build and quite rigid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good for medium-short distances, Unstable in certain environments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5584cf8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5584cf8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5584cf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5584cf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Bridges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First, some discussion on forces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000" y="922673"/>
            <a:ext cx="3939475" cy="15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0" y="1238250"/>
            <a:ext cx="4876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56150" y="3650675"/>
            <a:ext cx="1383000" cy="38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types of bridge structures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00" y="1348975"/>
            <a:ext cx="7004450" cy="3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Finite element analysis (FEA) with Fusion 360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Set your material to Polystyrene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Select the object you want to perform FEA 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Select a constrained 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Add a static load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Wait for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DESIGNING YOUR OWN BRIDGE!!!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Research designs of truss bridges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Fusion 360 to design a truss bridge across a 20cm gap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Design Requirements: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The bridge must be 30mm wide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Cannot be taller than 50mm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Beams can be at most 3mm thick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Use less than 50 grams of material in total after slicing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Perform finite element analysis on the bridge under different loads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multiple design iterations to find the optimal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