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2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90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65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43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67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918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135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51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68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52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69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11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0FB6-A1C6-4730-AB0F-96BE4C169C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A232-9331-428E-976F-4653D1883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Autofit/>
          </a:bodyPr>
          <a:lstStyle/>
          <a:p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ĐIỆN LỰC</a:t>
            </a:r>
            <a:b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3800"/>
            <a:ext cx="9144000" cy="27940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TỐT NGHIỆP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hệ thống quản lý bán hàng dành cho doanh nghiệp</a:t>
            </a:r>
          </a:p>
          <a:p>
            <a:pPr algn="l"/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Sinh viên thực hiện : Đinh Văn Đông</a:t>
            </a:r>
          </a:p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Lớp		        : D10CNPM</a:t>
            </a:r>
          </a:p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MSV                        : 1581310014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7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en-US" b="1" smtClean="0"/>
              <a:t>III: Thiết kế giao diện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061803" y="58827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Thanh lý</a:t>
            </a:r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4949" y="588278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Sản phẩm</a:t>
            </a:r>
            <a:endParaRPr lang="en-US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704140"/>
            <a:ext cx="5022142" cy="4052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1704140"/>
            <a:ext cx="4176733" cy="40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77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en-US" b="1" smtClean="0"/>
              <a:t>III: Thiết kế giao diện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462103" y="588546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Báo cáo kinh doanh</a:t>
            </a:r>
            <a:endParaRPr lang="en-US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0" y="1244903"/>
            <a:ext cx="5848820" cy="46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pPr algn="ctr"/>
            <a:r>
              <a:rPr lang="en-US" b="1" smtClean="0"/>
              <a:t>IV: 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Xây dựng một hệ thống quản lý bán hang thông minh giúp cho doanh nghiệp </a:t>
            </a:r>
            <a:r>
              <a:rPr lang="en-US">
                <a:latin typeface="+mj-lt"/>
              </a:rPr>
              <a:t>giảm thiểu số lượng công việc của nhân viên, giúp nhanh, chính xác và quản lý dễ dàng hơn.</a:t>
            </a:r>
          </a:p>
          <a:p>
            <a:r>
              <a:rPr lang="en-US" smtClean="0">
                <a:latin typeface="+mj-lt"/>
              </a:rPr>
              <a:t>Đánh giá, báo cáo tình hình kinh doanh cũng như lợi nhuận từ việc kinh doanh, từ đó đề ra các chiến lược kinh doanh hợp lý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102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946401"/>
            <a:ext cx="10515600" cy="1968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/>
              <a:t>THANKS FOR WATCHING</a:t>
            </a:r>
            <a:endParaRPr lang="en-US" sz="6600" b="1"/>
          </a:p>
        </p:txBody>
      </p:sp>
    </p:spTree>
    <p:extLst>
      <p:ext uri="{BB962C8B-B14F-4D97-AF65-F5344CB8AC3E}">
        <p14:creationId xmlns:p14="http://schemas.microsoft.com/office/powerpoint/2010/main" val="3596397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›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Mô Tả Nghiệp Vụ</a:t>
            </a: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Xây Dựng Mô Hình </a:t>
            </a: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III: Thiết Kế Giao Diện</a:t>
            </a:r>
          </a:p>
          <a:p>
            <a:pPr>
              <a:buFont typeface="Times New Roman" panose="02020603050405020304" pitchFamily="18" charset="0"/>
              <a:buChar char="›"/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IV: Kết Luận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91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Mô tả nghiệp vụ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+mj-lt"/>
              </a:rPr>
              <a:t>*Nhiệm vụ cơ bản: 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Quản lý nghiệp vụ nhập hàng  =&gt; lưu kho  =&gt; xuất hàng.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Quản lý nghiệp vụ sản phẩm được bảo hành, đem đi ký gửi.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Quản lý bán hàng, doanh thu, lợi nhuận.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Báo cáo thống kê.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*Cơ cấu tổ chức và sự phân công trách nhiệm: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Phòng marketing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Phòng kinh doanh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Phòng kế toán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Phòng kho vận</a:t>
            </a:r>
          </a:p>
          <a:p>
            <a:pPr lvl="1">
              <a:buFontTx/>
              <a:buChar char="-"/>
            </a:pPr>
            <a:r>
              <a:rPr lang="en-US" smtClean="0">
                <a:latin typeface="+mj-lt"/>
              </a:rPr>
              <a:t>Bộ phận kỹ thuật</a:t>
            </a:r>
          </a:p>
          <a:p>
            <a:pPr marL="914400" lvl="2" indent="0">
              <a:buNone/>
            </a:pP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075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pPr algn="ctr"/>
            <a:r>
              <a:rPr lang="en-US" b="1" smtClean="0"/>
              <a:t>II: Xây dựng mô hình</a:t>
            </a:r>
            <a:endParaRPr lang="en-US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98783" y="-2915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622752"/>
              </p:ext>
            </p:extLst>
          </p:nvPr>
        </p:nvGraphicFramePr>
        <p:xfrm>
          <a:off x="3020667" y="1397000"/>
          <a:ext cx="6375124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9210731" imgH="7162755" progId="Visio.Drawing.15">
                  <p:embed/>
                </p:oleObj>
              </mc:Choice>
              <mc:Fallback>
                <p:oleObj name="Visio" r:id="rId3" imgW="9210731" imgH="716275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667" y="1397000"/>
                        <a:ext cx="6375124" cy="448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216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pPr algn="ctr"/>
            <a:r>
              <a:rPr lang="en-US" b="1" smtClean="0"/>
              <a:t>II: Xây dựng mô hình</a:t>
            </a:r>
            <a:endParaRPr lang="en-US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98783" y="-2915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07" y="1397000"/>
            <a:ext cx="5772785" cy="471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3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en-US" b="1" smtClean="0"/>
              <a:t>III: Thiết kế giao diện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415064" y="591086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Dashboard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96" y="1417984"/>
            <a:ext cx="5122875" cy="43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3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en-US" b="1" smtClean="0"/>
              <a:t>III: Thiết kế giao diện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1" y="1704142"/>
            <a:ext cx="3176418" cy="417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357" y="591086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Đơn hàng</a:t>
            </a:r>
            <a:endParaRPr lang="en-US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7" y="1704141"/>
            <a:ext cx="3076663" cy="41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79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en-US" b="1" smtClean="0"/>
              <a:t>III: Thiết kế giao diện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899457" y="588278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Nhập hàng</a:t>
            </a:r>
            <a:endParaRPr lang="en-US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6" y="1704143"/>
            <a:ext cx="4631894" cy="4024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83" y="1704142"/>
            <a:ext cx="4469966" cy="40249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16290" y="588278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Xuất hàng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54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pPr algn="ctr"/>
            <a:r>
              <a:rPr lang="en-US" b="1" smtClean="0"/>
              <a:t>III: Thiết kế giao diện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061803" y="588278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Bảo hành</a:t>
            </a:r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4949" y="588278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Ký gửi</a:t>
            </a:r>
            <a:endParaRPr lang="en-US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04141"/>
            <a:ext cx="5053118" cy="4024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54" y="1704140"/>
            <a:ext cx="4557646" cy="40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17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Office Theme</vt:lpstr>
      <vt:lpstr>Microsoft Visio Drawing</vt:lpstr>
      <vt:lpstr>TRƯỜNG ĐẠI HỌC ĐIỆN LỰC  KHOA CÔNG NGHỆ THÔNG TIN</vt:lpstr>
      <vt:lpstr>Nội Dung</vt:lpstr>
      <vt:lpstr>I: Mô tả nghiệp vụ</vt:lpstr>
      <vt:lpstr>II: Xây dựng mô hình</vt:lpstr>
      <vt:lpstr>II: Xây dựng mô hình</vt:lpstr>
      <vt:lpstr>III: Thiết kế giao diện</vt:lpstr>
      <vt:lpstr>III: Thiết kế giao diện</vt:lpstr>
      <vt:lpstr>III: Thiết kế giao diện</vt:lpstr>
      <vt:lpstr>III: Thiết kế giao diện</vt:lpstr>
      <vt:lpstr>III: Thiết kế giao diện</vt:lpstr>
      <vt:lpstr>III: Thiết kế giao diện</vt:lpstr>
      <vt:lpstr>IV: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ĐIỆN LỰC  KHOA CÔNG NGHỆ THÔNG TIN</dc:title>
  <dc:creator>DOng DInh</dc:creator>
  <cp:lastModifiedBy>DOng DInh</cp:lastModifiedBy>
  <cp:revision>11</cp:revision>
  <dcterms:created xsi:type="dcterms:W3CDTF">2019-10-02T14:54:12Z</dcterms:created>
  <dcterms:modified xsi:type="dcterms:W3CDTF">2019-10-02T15:48:33Z</dcterms:modified>
</cp:coreProperties>
</file>