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67" r:id="rId6"/>
    <p:sldId id="268" r:id="rId7"/>
    <p:sldId id="269" r:id="rId8"/>
    <p:sldId id="270" r:id="rId9"/>
    <p:sldId id="271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E6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ECFB1-0245-48AE-9EDB-D416C495314B}" v="2799" dt="2018-05-31T02:19:0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40A57-ED45-4577-A6C3-6E8A2A7C7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8" name="Полилиния: фигура 12">
              <a:extLst>
                <a:ext uri="{FF2B5EF4-FFF2-40B4-BE49-F238E27FC236}">
                  <a16:creationId xmlns:a16="http://schemas.microsoft.com/office/drawing/2014/main" id="{27C19608-955E-4979-AAD7-534C5FF661F9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7">
              <a:extLst>
                <a:ext uri="{FF2B5EF4-FFF2-40B4-BE49-F238E27FC236}">
                  <a16:creationId xmlns:a16="http://schemas.microsoft.com/office/drawing/2014/main" id="{C85D7CDD-3B0F-4F6C-B050-0F2EF4B0E137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5">
              <a:extLst>
                <a:ext uri="{FF2B5EF4-FFF2-40B4-BE49-F238E27FC236}">
                  <a16:creationId xmlns:a16="http://schemas.microsoft.com/office/drawing/2014/main" id="{F8689B7A-BE55-4367-ADC4-58EB6E53AE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06BBD61C-5472-4664-A66C-D0C974BAD725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3">
              <a:extLst>
                <a:ext uri="{FF2B5EF4-FFF2-40B4-BE49-F238E27FC236}">
                  <a16:creationId xmlns:a16="http://schemas.microsoft.com/office/drawing/2014/main" id="{91B6E204-0BE4-463C-911E-AF3938617FD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695D73-111F-4E0A-B3EC-AD44D89CAD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8827-A587-420C-8CA2-256B9F2B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12" descr="PowerPoint logo">
            <a:extLst>
              <a:ext uri="{FF2B5EF4-FFF2-40B4-BE49-F238E27FC236}">
                <a16:creationId xmlns:a16="http://schemas.microsoft.com/office/drawing/2014/main" id="{0B454357-A4CF-4E5F-ACBE-F010393AB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6590" y="5776320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747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A063-B7E8-41F0-B44C-CBAC344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25A8B-4E72-478E-913E-1FE1803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7F94-D56A-4F25-B310-06F1D7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1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1058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0708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D3E4B-4FBF-493F-AD7A-B5E72CF3B1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8" name="Параллелограмм 3">
              <a:extLst>
                <a:ext uri="{FF2B5EF4-FFF2-40B4-BE49-F238E27FC236}">
                  <a16:creationId xmlns:a16="http://schemas.microsoft.com/office/drawing/2014/main" id="{3B7727C9-7BD4-44DE-AB4D-DA388EC1790D}"/>
                </a:ext>
              </a:extLst>
            </p:cNvPr>
            <p:cNvSpPr/>
            <p:nvPr userDrawn="1"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gradFill>
              <a:gsLst>
                <a:gs pos="100000">
                  <a:srgbClr val="DE6346">
                    <a:alpha val="70000"/>
                  </a:srgbClr>
                </a:gs>
                <a:gs pos="0">
                  <a:srgbClr val="9F361D">
                    <a:alpha val="70000"/>
                  </a:srgbClr>
                </a:gs>
                <a:gs pos="73000">
                  <a:srgbClr val="D24726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F9F0D4-886A-43C9-8B98-D75F3D123AD9}"/>
                </a:ext>
              </a:extLst>
            </p:cNvPr>
            <p:cNvGrpSpPr/>
            <p:nvPr userDrawn="1"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4A4E7F-BFC7-482F-A3ED-1094D73BE5C1}"/>
                  </a:ext>
                </a:extLst>
              </p:cNvPr>
              <p:cNvGrpSpPr/>
              <p:nvPr userDrawn="1"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5" name="Овал 25">
                  <a:extLst>
                    <a:ext uri="{FF2B5EF4-FFF2-40B4-BE49-F238E27FC236}">
                      <a16:creationId xmlns:a16="http://schemas.microsoft.com/office/drawing/2014/main" id="{76698BCA-19CB-41AE-BE78-374F5BA2E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6" name="TextBox 15" descr="Number 1">
                  <a:extLst>
                    <a:ext uri="{FF2B5EF4-FFF2-40B4-BE49-F238E27FC236}">
                      <a16:creationId xmlns:a16="http://schemas.microsoft.com/office/drawing/2014/main" id="{506F61CE-8084-4FB8-8576-90DE19C61BBC}"/>
                    </a:ext>
                  </a:extLst>
                </p:cNvPr>
                <p:cNvSpPr txBox="1"/>
                <p:nvPr/>
              </p:nvSpPr>
              <p:spPr bwMode="blackWhite"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8597ED-A5D8-4E38-81E8-8DC0AD6A3937}"/>
                  </a:ext>
                </a:extLst>
              </p:cNvPr>
              <p:cNvGrpSpPr/>
              <p:nvPr userDrawn="1"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8" name="Овал 25">
                  <a:extLst>
                    <a:ext uri="{FF2B5EF4-FFF2-40B4-BE49-F238E27FC236}">
                      <a16:creationId xmlns:a16="http://schemas.microsoft.com/office/drawing/2014/main" id="{5016EDD9-EDAC-4A14-9CBF-5959078A0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9" name="TextBox 18" descr="Number 3">
                  <a:extLst>
                    <a:ext uri="{FF2B5EF4-FFF2-40B4-BE49-F238E27FC236}">
                      <a16:creationId xmlns:a16="http://schemas.microsoft.com/office/drawing/2014/main" id="{A537EC38-EF5B-4E6E-98E2-F890B5E42938}"/>
                    </a:ext>
                  </a:extLst>
                </p:cNvPr>
                <p:cNvSpPr txBox="1"/>
                <p:nvPr/>
              </p:nvSpPr>
              <p:spPr bwMode="blackWhite"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1EFACB-8BDE-4751-BADB-F72B5A5F6679}"/>
                  </a:ext>
                </a:extLst>
              </p:cNvPr>
              <p:cNvGrpSpPr/>
              <p:nvPr userDrawn="1"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21" name="Овал 25">
                  <a:extLst>
                    <a:ext uri="{FF2B5EF4-FFF2-40B4-BE49-F238E27FC236}">
                      <a16:creationId xmlns:a16="http://schemas.microsoft.com/office/drawing/2014/main" id="{C123EE02-6890-4623-975A-A512E7D3B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5850A4F0-C7C0-4DA2-A958-6C4289944D4A}"/>
                    </a:ext>
                  </a:extLst>
                </p:cNvPr>
                <p:cNvSpPr txBox="1"/>
                <p:nvPr/>
              </p:nvSpPr>
              <p:spPr bwMode="blackWhite"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555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85220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916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1293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45649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Параллелограмм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gradFill>
            <a:gsLst>
              <a:gs pos="100000">
                <a:srgbClr val="DE6346">
                  <a:alpha val="70000"/>
                </a:srgbClr>
              </a:gs>
              <a:gs pos="0">
                <a:srgbClr val="9F361D">
                  <a:alpha val="70000"/>
                </a:srgbClr>
              </a:gs>
              <a:gs pos="73000">
                <a:srgbClr val="D24726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F9F0D4-886A-43C9-8B98-D75F3D123AD9}"/>
              </a:ext>
            </a:extLst>
          </p:cNvPr>
          <p:cNvGrpSpPr/>
          <p:nvPr userDrawn="1"/>
        </p:nvGrpSpPr>
        <p:grpSpPr>
          <a:xfrm>
            <a:off x="853063" y="1343920"/>
            <a:ext cx="4316824" cy="4477633"/>
            <a:chOff x="861186" y="1343920"/>
            <a:chExt cx="4316824" cy="44776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4A4E7F-BFC7-482F-A3ED-1094D73BE5C1}"/>
                </a:ext>
              </a:extLst>
            </p:cNvPr>
            <p:cNvGrpSpPr/>
            <p:nvPr userDrawn="1"/>
          </p:nvGrpSpPr>
          <p:grpSpPr>
            <a:xfrm>
              <a:off x="4619831" y="1343920"/>
              <a:ext cx="558179" cy="468000"/>
              <a:chOff x="4388904" y="1577920"/>
              <a:chExt cx="558179" cy="468000"/>
            </a:xfrm>
          </p:grpSpPr>
          <p:sp>
            <p:nvSpPr>
              <p:cNvPr id="15" name="Овал 25">
                <a:extLst>
                  <a:ext uri="{FF2B5EF4-FFF2-40B4-BE49-F238E27FC236}">
                    <a16:creationId xmlns:a16="http://schemas.microsoft.com/office/drawing/2014/main" id="{76698BCA-19CB-41AE-BE78-374F5BA2E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0571" y="1577920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6" name="TextBox 15" descr="Number 1">
                <a:extLst>
                  <a:ext uri="{FF2B5EF4-FFF2-40B4-BE49-F238E27FC236}">
                    <a16:creationId xmlns:a16="http://schemas.microsoft.com/office/drawing/2014/main" id="{506F61CE-8084-4FB8-8576-90DE19C61BBC}"/>
                  </a:ext>
                </a:extLst>
              </p:cNvPr>
              <p:cNvSpPr txBox="1"/>
              <p:nvPr/>
            </p:nvSpPr>
            <p:spPr bwMode="blackWhite">
              <a:xfrm>
                <a:off x="4388904" y="1616760"/>
                <a:ext cx="558179" cy="369332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597ED-A5D8-4E38-81E8-8DC0AD6A3937}"/>
                </a:ext>
              </a:extLst>
            </p:cNvPr>
            <p:cNvGrpSpPr/>
            <p:nvPr userDrawn="1"/>
          </p:nvGrpSpPr>
          <p:grpSpPr>
            <a:xfrm>
              <a:off x="861186" y="5353553"/>
              <a:ext cx="558179" cy="468000"/>
              <a:chOff x="799474" y="5451491"/>
              <a:chExt cx="558179" cy="468000"/>
            </a:xfrm>
          </p:grpSpPr>
          <p:sp>
            <p:nvSpPr>
              <p:cNvPr id="18" name="Овал 25">
                <a:extLst>
                  <a:ext uri="{FF2B5EF4-FFF2-40B4-BE49-F238E27FC236}">
                    <a16:creationId xmlns:a16="http://schemas.microsoft.com/office/drawing/2014/main" id="{5016EDD9-EDAC-4A14-9CBF-5959078A0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64" y="5451491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9" name="TextBox 18" descr="Number 3">
                <a:extLst>
                  <a:ext uri="{FF2B5EF4-FFF2-40B4-BE49-F238E27FC236}">
                    <a16:creationId xmlns:a16="http://schemas.microsoft.com/office/drawing/2014/main" id="{A537EC38-EF5B-4E6E-98E2-F890B5E42938}"/>
                  </a:ext>
                </a:extLst>
              </p:cNvPr>
              <p:cNvSpPr txBox="1"/>
              <p:nvPr/>
            </p:nvSpPr>
            <p:spPr bwMode="blackWhite">
              <a:xfrm>
                <a:off x="799474" y="5489939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1EFACB-8BDE-4751-BADB-F72B5A5F6679}"/>
                </a:ext>
              </a:extLst>
            </p:cNvPr>
            <p:cNvGrpSpPr/>
            <p:nvPr userDrawn="1"/>
          </p:nvGrpSpPr>
          <p:grpSpPr>
            <a:xfrm>
              <a:off x="2800323" y="3270611"/>
              <a:ext cx="558179" cy="468000"/>
              <a:chOff x="2686835" y="3386632"/>
              <a:chExt cx="558179" cy="468000"/>
            </a:xfrm>
          </p:grpSpPr>
          <p:sp>
            <p:nvSpPr>
              <p:cNvPr id="21" name="Овал 25">
                <a:extLst>
                  <a:ext uri="{FF2B5EF4-FFF2-40B4-BE49-F238E27FC236}">
                    <a16:creationId xmlns:a16="http://schemas.microsoft.com/office/drawing/2014/main" id="{C123EE02-6890-4623-975A-A512E7D3B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925" y="3386632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2" name="TextBox 21" descr="Number 2">
                <a:extLst>
                  <a:ext uri="{FF2B5EF4-FFF2-40B4-BE49-F238E27FC236}">
                    <a16:creationId xmlns:a16="http://schemas.microsoft.com/office/drawing/2014/main" id="{5850A4F0-C7C0-4DA2-A958-6C4289944D4A}"/>
                  </a:ext>
                </a:extLst>
              </p:cNvPr>
              <p:cNvSpPr txBox="1"/>
              <p:nvPr/>
            </p:nvSpPr>
            <p:spPr bwMode="blackWhite">
              <a:xfrm>
                <a:off x="2686835" y="3418440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23191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356431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331779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175878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99734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D6D913A-C186-4F8A-82A2-48D38C061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5074" y="980189"/>
            <a:ext cx="6857999" cy="48976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497B4B-92CE-4375-9EFC-1FCED23B37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308043" y="-7144"/>
            <a:ext cx="4883957" cy="6857998"/>
          </a:xfrm>
          <a:prstGeom prst="rect">
            <a:avLst/>
          </a:prstGeom>
          <a:solidFill>
            <a:srgbClr val="0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6BF0A-340E-4923-AF94-305730065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 flipH="1">
            <a:off x="-2712790" y="2451892"/>
            <a:ext cx="6216650" cy="1935163"/>
            <a:chOff x="2982913" y="-574675"/>
            <a:chExt cx="6216650" cy="1935163"/>
          </a:xfrm>
        </p:grpSpPr>
        <p:sp>
          <p:nvSpPr>
            <p:cNvPr id="9" name="Полилиния: фигура 12">
              <a:extLst>
                <a:ext uri="{FF2B5EF4-FFF2-40B4-BE49-F238E27FC236}">
                  <a16:creationId xmlns:a16="http://schemas.microsoft.com/office/drawing/2014/main" id="{EDBA056C-5C3C-483A-ADBB-6ECE967BF9FC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0" name="Полилиния: фигура 17">
              <a:extLst>
                <a:ext uri="{FF2B5EF4-FFF2-40B4-BE49-F238E27FC236}">
                  <a16:creationId xmlns:a16="http://schemas.microsoft.com/office/drawing/2014/main" id="{C8A6DF64-EFDA-4FDC-95F2-CA9E904935A9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1" name="Полилиния: фигура 15">
              <a:extLst>
                <a:ext uri="{FF2B5EF4-FFF2-40B4-BE49-F238E27FC236}">
                  <a16:creationId xmlns:a16="http://schemas.microsoft.com/office/drawing/2014/main" id="{05041C2C-ACC8-4BF3-B916-0896FA1039FB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2" name="Полилиния: фигура 10">
              <a:extLst>
                <a:ext uri="{FF2B5EF4-FFF2-40B4-BE49-F238E27FC236}">
                  <a16:creationId xmlns:a16="http://schemas.microsoft.com/office/drawing/2014/main" id="{DC952B2D-D957-40DF-9D4E-84F7C8140911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3" name="Полилиния: фигура 13">
              <a:extLst>
                <a:ext uri="{FF2B5EF4-FFF2-40B4-BE49-F238E27FC236}">
                  <a16:creationId xmlns:a16="http://schemas.microsoft.com/office/drawing/2014/main" id="{42223152-ED82-47B8-AA28-8E45BF4F6F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046739-1F33-449F-A734-551C23673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34651" y="2598008"/>
            <a:ext cx="595595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7EE7-5848-4A7E-8CDC-C84A4100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8" y="420130"/>
            <a:ext cx="5438826" cy="59559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2A2BF6-6B6F-4FDE-9C94-76A56291F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0842" y="1089395"/>
            <a:ext cx="3657600" cy="5286692"/>
          </a:xfrm>
        </p:spPr>
        <p:txBody>
          <a:bodyPr/>
          <a:lstStyle>
            <a:lvl1pPr marL="0" indent="0">
              <a:buFont typeface="Century Gothic" panose="020B0502020202020204" pitchFamily="34" charset="0"/>
              <a:buChar char=" "/>
              <a:defRPr sz="1400"/>
            </a:lvl1pPr>
            <a:lvl2pPr marL="223838" indent="-163513">
              <a:buClr>
                <a:schemeClr val="bg1"/>
              </a:buClr>
              <a:buFont typeface="Century Gothic" panose="020B0502020202020204" pitchFamily="34" charset="0"/>
              <a:buChar char="&gt;"/>
              <a:defRPr sz="1400"/>
            </a:lvl2pPr>
            <a:lvl3pPr marL="0" indent="0">
              <a:spcBef>
                <a:spcPts val="2400"/>
              </a:spcBef>
              <a:buFont typeface="Century Gothic" panose="020B0502020202020204" pitchFamily="34" charset="0"/>
              <a:buChar char=" "/>
              <a:defRPr sz="14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9" name="Прямая соединительная линия 24">
            <a:extLst>
              <a:ext uri="{FF2B5EF4-FFF2-40B4-BE49-F238E27FC236}">
                <a16:creationId xmlns:a16="http://schemas.microsoft.com/office/drawing/2014/main" id="{B3938D53-967E-448F-8242-8981B708525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01596" y="-423"/>
            <a:ext cx="13668" cy="6858423"/>
          </a:xfrm>
          <a:prstGeom prst="line">
            <a:avLst/>
          </a:prstGeom>
          <a:ln w="28575">
            <a:solidFill>
              <a:srgbClr val="9F361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815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0AE21-3EF4-4016-A377-C1F84210F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733" cy="68427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79420-586F-4241-8C4B-7F975FA292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 flipH="1">
            <a:off x="-2723676" y="2451892"/>
            <a:ext cx="6216650" cy="1935163"/>
            <a:chOff x="2982913" y="-574675"/>
            <a:chExt cx="6216650" cy="1935163"/>
          </a:xfrm>
        </p:grpSpPr>
        <p:sp>
          <p:nvSpPr>
            <p:cNvPr id="14" name="Полилиния: фигура 12">
              <a:extLst>
                <a:ext uri="{FF2B5EF4-FFF2-40B4-BE49-F238E27FC236}">
                  <a16:creationId xmlns:a16="http://schemas.microsoft.com/office/drawing/2014/main" id="{7D4FA2E5-B76B-46E4-A9F9-D3A4F16AE985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5" name="Полилиния: фигура 17">
              <a:extLst>
                <a:ext uri="{FF2B5EF4-FFF2-40B4-BE49-F238E27FC236}">
                  <a16:creationId xmlns:a16="http://schemas.microsoft.com/office/drawing/2014/main" id="{AF8A5FC5-DA44-4DC9-BE1D-E197C2FEE718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417543D0-FB8E-45DF-A0E5-77677BB5D2C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7" name="Полилиния: фигура 10">
              <a:extLst>
                <a:ext uri="{FF2B5EF4-FFF2-40B4-BE49-F238E27FC236}">
                  <a16:creationId xmlns:a16="http://schemas.microsoft.com/office/drawing/2014/main" id="{90773D28-8713-4BC5-8C28-12EFA9D642E4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8" name="Полилиния: фигура 13">
              <a:extLst>
                <a:ext uri="{FF2B5EF4-FFF2-40B4-BE49-F238E27FC236}">
                  <a16:creationId xmlns:a16="http://schemas.microsoft.com/office/drawing/2014/main" id="{E5988930-A431-49B8-98E5-D19F5AD532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4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2B5-4202-4E05-955A-BCC88BC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F2F1-0BC2-4DA5-99FF-AC3AFB8AE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B791-2B25-469E-A2FB-030A2020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A826-7098-45C8-B7AF-F326A68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A3E7-DD95-4E3C-8510-00C7127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60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9EE0-0BA2-496F-B99C-5F848406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6E64-1F1C-4242-8541-3DEA5DB6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158B-D8F2-44E0-A203-26B9C21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F92F-25D5-4883-B6E2-764273F6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6F29-CD1B-4F5C-A56D-0E467465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22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5F3-6153-4920-9215-37FB6FE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3680-9C95-4B11-A93A-964E768D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0B09-428D-49DB-A70F-9B5D5B64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14F3-CC9D-4417-A30E-980283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1EAA-1E73-4FD7-A64E-395483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66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432-3ED5-4249-A6F4-B401195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B306-4D71-45DD-8F3E-4BA097C0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81BC-C016-4DDC-B809-DEFFF12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DCB5-3A50-4889-A2E3-EF35E63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03CA-B97A-47FF-9E5A-713E611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59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BCCB-3456-4052-A4E4-EA266DD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EE68-9DBE-4064-9EFE-6831F07C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4AA-0528-44A7-A668-82566CA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E6DA-294A-4BA2-9D6D-4FB5D9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4D15-996B-4F82-86E9-1CB9B77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4331-BD36-4470-BD66-88E877C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25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1A4-ADE5-467D-98FD-BC676FB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8244-8B7F-44F3-B790-7BF369A5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53E4-37A4-4867-87B9-7AFE9A91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24DA5-4DCA-4576-91E1-99C3DB97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C1378-E382-4AA3-BAB8-83E617AB4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27DF-9480-4360-86F9-51F40AC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10D3-8F6F-4F83-9883-BC1C71C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98A3E-09E5-4135-B474-7F1AAA0A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33563" y="1885850"/>
            <a:ext cx="211015" cy="4944470"/>
            <a:chOff x="533563" y="1885850"/>
            <a:chExt cx="211015" cy="4944470"/>
          </a:xfrm>
        </p:grpSpPr>
        <p:cxnSp>
          <p:nvCxnSpPr>
            <p:cNvPr id="13" name="Прямая соединительная линия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7103A1-DF4D-40E5-A136-6F81F519B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"/>
            <a:ext cx="12219634" cy="6850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7284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83C5-58EB-4807-9B60-116294635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3563" y="1733444"/>
            <a:ext cx="211015" cy="5117787"/>
            <a:chOff x="533563" y="1733444"/>
            <a:chExt cx="211015" cy="5117787"/>
          </a:xfrm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DF34E1D4-A43E-4BE1-A890-D3ADB1CB4C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883231"/>
              <a:ext cx="0" cy="4968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C2281663-16EA-4AFF-9606-50708C41AEC6}"/>
                </a:ext>
              </a:extLst>
            </p:cNvPr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905A2929-5718-4963-B98D-6EA11DC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0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indoor, table&#10;&#10;Description generated with very high confidence">
            <a:extLst>
              <a:ext uri="{FF2B5EF4-FFF2-40B4-BE49-F238E27FC236}">
                <a16:creationId xmlns:a16="http://schemas.microsoft.com/office/drawing/2014/main" id="{448817BC-829F-446B-8111-48BB9B967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6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9970" y="-23479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Прямая соединительная линия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</p:grpSpPr>
          <p:cxnSp>
            <p:nvCxnSpPr>
              <p:cNvPr id="28" name="Прямая соединительная линия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ln w="28575">
                <a:solidFill>
                  <a:srgbClr val="9F36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</p:grp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>
            <a:extLst>
              <a:ext uri="{FF2B5EF4-FFF2-40B4-BE49-F238E27FC236}">
                <a16:creationId xmlns:a16="http://schemas.microsoft.com/office/drawing/2014/main" id="{97FF772A-2519-497D-8276-4E705BD22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0374" y="0"/>
            <a:ext cx="9611625" cy="6858000"/>
          </a:xfrm>
          <a:prstGeom prst="rect">
            <a:avLst/>
          </a:prstGeom>
        </p:spPr>
      </p:pic>
      <p:sp>
        <p:nvSpPr>
          <p:cNvPr id="14" name="Прямоугольник 50">
            <a:extLst>
              <a:ext uri="{FF2B5EF4-FFF2-40B4-BE49-F238E27FC236}">
                <a16:creationId xmlns:a16="http://schemas.microsoft.com/office/drawing/2014/main" id="{C1EA4F75-7A14-4E4E-A3B8-54293D94FFEA}"/>
              </a:ext>
            </a:extLst>
          </p:cNvPr>
          <p:cNvSpPr/>
          <p:nvPr userDrawn="1"/>
        </p:nvSpPr>
        <p:spPr>
          <a:xfrm>
            <a:off x="2580374" y="-2381"/>
            <a:ext cx="9611628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E8743F-2E52-4860-9798-A13AA2B1A9FA}"/>
              </a:ext>
            </a:extLst>
          </p:cNvPr>
          <p:cNvGrpSpPr/>
          <p:nvPr userDrawn="1"/>
        </p:nvGrpSpPr>
        <p:grpSpPr>
          <a:xfrm rot="16200000">
            <a:off x="-2712402" y="2461418"/>
            <a:ext cx="6216650" cy="1935163"/>
            <a:chOff x="2982913" y="-574675"/>
            <a:chExt cx="6216650" cy="1935163"/>
          </a:xfrm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0B4C606D-CB17-4FF1-B300-8551BB9C7C5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D20F56BD-D4E9-49D7-9636-6CB1E745F75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EEC14485-F263-4BA9-B5C6-C6C2DA8B5560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8D44ACC6-1029-45CC-B1FF-DCDEC55BBEB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640BDE84-9E6B-4DC1-B057-62246AD285B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D727FB-12F2-4B00-B9B4-2E85DBE8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45368" y="2655089"/>
            <a:ext cx="5652795" cy="146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4B823-46AD-4B07-AE84-16F0BBC8FE2E}"/>
              </a:ext>
            </a:extLst>
          </p:cNvPr>
          <p:cNvCxnSpPr/>
          <p:nvPr userDrawn="1"/>
        </p:nvCxnSpPr>
        <p:spPr>
          <a:xfrm>
            <a:off x="5969975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61A4E-1F41-4137-801F-C544DE0CAF4D}"/>
              </a:ext>
            </a:extLst>
          </p:cNvPr>
          <p:cNvCxnSpPr/>
          <p:nvPr userDrawn="1"/>
        </p:nvCxnSpPr>
        <p:spPr>
          <a:xfrm>
            <a:off x="8927119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9CAFD8-EA4C-4E12-AA33-925E9BCE8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6581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E33737E-752D-419F-8F18-E35609CCA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5724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E07EDA3-09AD-4BC4-92A5-720E8D8EC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3248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221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4A8-AB32-4E3B-8099-1CDE1F9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1ECE-BC3B-4EBF-831C-507DA2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683-D23C-4704-91BB-83D32A0E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9B45779-A330-4329-B18E-C4060289A79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E818-6B60-4D24-9954-64A147DE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2BE-369C-4A16-8782-2C9D0F11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537C2E-C92C-4AC8-B017-4CD647E6EB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4" r:id="rId8"/>
    <p:sldLayoutId id="2147483660" r:id="rId9"/>
    <p:sldLayoutId id="2147483655" r:id="rId10"/>
    <p:sldLayoutId id="2147483662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DD6-2306-4FF9-BE29-F7C86162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720" y="386081"/>
            <a:ext cx="12537440" cy="4185920"/>
          </a:xfrm>
        </p:spPr>
        <p:txBody>
          <a:bodyPr>
            <a:normAutofit/>
          </a:bodyPr>
          <a:lstStyle/>
          <a:p>
            <a:r>
              <a:rPr lang="en-US" sz="72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>NGƯỠNG TỰ ĐỘNG</a:t>
            </a:r>
            <a:r>
              <a:rPr lang="en-US" sz="72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/>
            </a:r>
            <a:br>
              <a:rPr lang="en-US" sz="72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</a:br>
            <a:r>
              <a:rPr lang="en-US" sz="72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/>
            </a:r>
            <a:br>
              <a:rPr lang="en-US" sz="72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>SỬ DỤNG THUẬT TOÁN</a:t>
            </a: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> </a:t>
            </a: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>OTSU</a:t>
            </a:r>
            <a:r>
              <a:rPr lang="en-US" sz="72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/>
            </a:r>
            <a:br>
              <a:rPr lang="en-US" sz="72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</a:b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  <a:t/>
            </a:r>
            <a:b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Lato Light" panose="020F0502020204030203" pitchFamily="34" charset="0"/>
              </a:rPr>
            </a:br>
            <a:endParaRPr lang="en-US" sz="4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08094-062C-4293-B229-27222199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358"/>
            <a:ext cx="9144000" cy="2532062"/>
          </a:xfrm>
        </p:spPr>
        <p:txBody>
          <a:bodyPr/>
          <a:lstStyle/>
          <a:p>
            <a:r>
              <a:rPr lang="en-US" smtClean="0">
                <a:latin typeface="Adobe Caslon Pro" panose="0205050205050A020403" pitchFamily="18" charset="0"/>
              </a:rPr>
              <a:t>			</a:t>
            </a:r>
            <a:r>
              <a:rPr lang="en-US" err="1" smtClean="0">
                <a:latin typeface="Adobe Caslon Pro" panose="0205050205050A020403" pitchFamily="18" charset="0"/>
              </a:rPr>
              <a:t>Thành</a:t>
            </a:r>
            <a:r>
              <a:rPr lang="en-US" smtClean="0">
                <a:latin typeface="Adobe Caslon Pro" panose="0205050205050A020403" pitchFamily="18" charset="0"/>
              </a:rPr>
              <a:t> </a:t>
            </a:r>
            <a:r>
              <a:rPr lang="en-US" err="1">
                <a:latin typeface="Adobe Caslon Pro" panose="0205050205050A020403" pitchFamily="18" charset="0"/>
              </a:rPr>
              <a:t>viên</a:t>
            </a:r>
            <a:r>
              <a:rPr lang="en-US">
                <a:latin typeface="Adobe Caslon Pro" panose="0205050205050A020403" pitchFamily="18" charset="0"/>
              </a:rPr>
              <a:t> : </a:t>
            </a:r>
            <a:r>
              <a:rPr lang="en-US" err="1">
                <a:latin typeface="Adobe Caslon Pro" panose="0205050205050A020403" pitchFamily="18" charset="0"/>
              </a:rPr>
              <a:t>Đinh</a:t>
            </a:r>
            <a:r>
              <a:rPr lang="en-US">
                <a:latin typeface="Adobe Caslon Pro" panose="0205050205050A020403" pitchFamily="18" charset="0"/>
              </a:rPr>
              <a:t> </a:t>
            </a:r>
            <a:r>
              <a:rPr lang="en-US" err="1">
                <a:latin typeface="Adobe Caslon Pro" panose="0205050205050A020403" pitchFamily="18" charset="0"/>
              </a:rPr>
              <a:t>Văn</a:t>
            </a:r>
            <a:r>
              <a:rPr lang="en-US">
                <a:latin typeface="Adobe Caslon Pro" panose="0205050205050A020403" pitchFamily="18" charset="0"/>
              </a:rPr>
              <a:t> </a:t>
            </a:r>
            <a:r>
              <a:rPr lang="en-US" err="1">
                <a:latin typeface="Adobe Caslon Pro" panose="0205050205050A020403" pitchFamily="18" charset="0"/>
              </a:rPr>
              <a:t>Đông</a:t>
            </a:r>
            <a:endParaRPr lang="en-US">
              <a:latin typeface="Adobe Caslon Pro" panose="0205050205050A020403" pitchFamily="18" charset="0"/>
            </a:endParaRPr>
          </a:p>
          <a:p>
            <a:r>
              <a:rPr lang="en-US">
                <a:latin typeface="Adobe Caslon Pro" panose="0205050205050A020403" pitchFamily="18" charset="0"/>
              </a:rPr>
              <a:t> 			</a:t>
            </a:r>
            <a:r>
              <a:rPr lang="en-US" smtClean="0">
                <a:latin typeface="Adobe Caslon Pro" panose="0205050205050A020403" pitchFamily="18" charset="0"/>
              </a:rPr>
              <a:t>		</a:t>
            </a:r>
            <a:r>
              <a:rPr lang="en-US" err="1" smtClean="0">
                <a:latin typeface="Adobe Caslon Pro" panose="0205050205050A020403" pitchFamily="18" charset="0"/>
              </a:rPr>
              <a:t>Trần</a:t>
            </a:r>
            <a:r>
              <a:rPr lang="en-US" smtClean="0">
                <a:latin typeface="Adobe Caslon Pro" panose="0205050205050A020403" pitchFamily="18" charset="0"/>
              </a:rPr>
              <a:t> </a:t>
            </a:r>
            <a:r>
              <a:rPr lang="en-US" err="1">
                <a:latin typeface="Adobe Caslon Pro" panose="0205050205050A020403" pitchFamily="18" charset="0"/>
              </a:rPr>
              <a:t>Thị</a:t>
            </a:r>
            <a:r>
              <a:rPr lang="en-US">
                <a:latin typeface="Adobe Caslon Pro" panose="0205050205050A020403" pitchFamily="18" charset="0"/>
              </a:rPr>
              <a:t> </a:t>
            </a:r>
            <a:r>
              <a:rPr lang="en-US" err="1">
                <a:latin typeface="Adobe Caslon Pro" panose="0205050205050A020403" pitchFamily="18" charset="0"/>
              </a:rPr>
              <a:t>Diệu</a:t>
            </a:r>
            <a:r>
              <a:rPr lang="en-US">
                <a:latin typeface="Adobe Caslon Pro" panose="0205050205050A020403" pitchFamily="18" charset="0"/>
              </a:rPr>
              <a:t> </a:t>
            </a:r>
            <a:r>
              <a:rPr lang="en-US" err="1">
                <a:latin typeface="Adobe Caslon Pro" panose="0205050205050A020403" pitchFamily="18" charset="0"/>
              </a:rPr>
              <a:t>Ninh</a:t>
            </a:r>
            <a:endParaRPr lang="en-US">
              <a:latin typeface="Adobe Caslon Pro" panose="0205050205050A020403" pitchFamily="18" charset="0"/>
            </a:endParaRPr>
          </a:p>
          <a:p>
            <a:r>
              <a:rPr lang="en-US">
                <a:latin typeface="Adobe Caslon Pro" panose="0205050205050A020403" pitchFamily="18" charset="0"/>
              </a:rPr>
              <a:t>			</a:t>
            </a:r>
            <a:r>
              <a:rPr lang="en-US" smtClean="0">
                <a:latin typeface="Adobe Caslon Pro" panose="0205050205050A020403" pitchFamily="18" charset="0"/>
              </a:rPr>
              <a:t>		</a:t>
            </a:r>
            <a:endParaRPr lang="en-US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D60-8E51-4A37-B190-DA31227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52700" cy="6857999"/>
          </a:xfrm>
        </p:spPr>
        <p:txBody>
          <a:bodyPr>
            <a:normAutofit/>
          </a:bodyPr>
          <a:lstStyle/>
          <a:p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Biểu 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diễn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tần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suất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mức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xám</a:t>
            </a:r>
            <a:endParaRPr lang="en-US" sz="6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6400" y="396383"/>
            <a:ext cx="8684259" cy="1523880"/>
          </a:xfrm>
        </p:spPr>
        <p:txBody>
          <a:bodyPr>
            <a:normAutofit/>
          </a:bodyPr>
          <a:lstStyle/>
          <a:p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Đầu tiên sử dụng lược đồ Histogram biểu diễn tần suất xuất hiện mức xám: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69" y="1920263"/>
            <a:ext cx="7665720" cy="10668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1200" y="3302143"/>
            <a:ext cx="8379459" cy="1523880"/>
          </a:xfrm>
        </p:spPr>
        <p:txBody>
          <a:bodyPr>
            <a:normAutofit/>
          </a:bodyPr>
          <a:lstStyle/>
          <a:p>
            <a:pPr algn="l"/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Trong đó  : n</a:t>
            </a:r>
            <a:r>
              <a:rPr lang="en-US" sz="2000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là số lượng điểm ảnh tại giá trị i.</a:t>
            </a:r>
          </a:p>
          <a:p>
            <a:pPr algn="l"/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M*N là tổng số lượng điểm ảnh của ảnh ban đầu.</a:t>
            </a:r>
          </a:p>
          <a:p>
            <a:pPr algn="l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L : 0,1,2,….,256.</a:t>
            </a:r>
            <a:endParaRPr lang="vi-VN" sz="20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D60-8E51-4A37-B190-DA31227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52700" cy="6857999"/>
          </a:xfrm>
        </p:spPr>
        <p:txBody>
          <a:bodyPr>
            <a:normAutofit/>
          </a:bodyPr>
          <a:lstStyle/>
          <a:p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Chia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điểm ảnh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thành 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endParaRPr lang="en-US" sz="6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6400" y="396383"/>
            <a:ext cx="8684259" cy="1813418"/>
          </a:xfrm>
        </p:spPr>
        <p:txBody>
          <a:bodyPr>
            <a:normAutofit/>
          </a:bodyPr>
          <a:lstStyle/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Nhiệm vụ của thuật toán là chia điểm ảnh thành hai lớp . </a:t>
            </a:r>
          </a:p>
          <a:p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là tập hợp các pixel có giá trị từ [1,…,k].</a:t>
            </a:r>
          </a:p>
          <a:p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là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tập hợp các pixel có giá trị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từ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[k+1,…,L].</a:t>
            </a:r>
            <a:endParaRPr lang="vi-VN" sz="2000" i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6399" y="2209801"/>
            <a:ext cx="8684259" cy="1523999"/>
          </a:xfrm>
        </p:spPr>
        <p:txBody>
          <a:bodyPr>
            <a:normAutofit/>
          </a:bodyPr>
          <a:lstStyle/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Xác suất lớp tổng thể , 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 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,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là:</a:t>
            </a:r>
          </a:p>
          <a:p>
            <a:endParaRPr lang="en-US" sz="200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28" y="3146918"/>
            <a:ext cx="4876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6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D60-8E51-4A37-B190-DA31227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52700" cy="6857999"/>
          </a:xfrm>
        </p:spPr>
        <p:txBody>
          <a:bodyPr>
            <a:normAutofit/>
          </a:bodyPr>
          <a:lstStyle/>
          <a:p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Tính 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giá 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b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smtClean="0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endParaRPr lang="en-US" sz="6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6398" y="485283"/>
            <a:ext cx="8684259" cy="1523880"/>
          </a:xfrm>
        </p:spPr>
        <p:txBody>
          <a:bodyPr>
            <a:normAutofit/>
          </a:bodyPr>
          <a:lstStyle/>
          <a:p>
            <a:r>
              <a:rPr lang="vi-VN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µ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 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vi-VN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µ</a:t>
            </a:r>
            <a:r>
              <a:rPr lang="en-US" sz="2000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là giá trị trung bình của các pixel trong 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1:</a:t>
            </a:r>
          </a:p>
          <a:p>
            <a:endParaRPr lang="vi-VN" sz="2000" i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89" y="1643062"/>
            <a:ext cx="4714875" cy="25812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6396" y="4224337"/>
            <a:ext cx="8684259" cy="1523880"/>
          </a:xfrm>
        </p:spPr>
        <p:txBody>
          <a:bodyPr>
            <a:normAutofit/>
          </a:bodyPr>
          <a:lstStyle/>
          <a:p>
            <a:r>
              <a:rPr lang="vi-VN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µ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(k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là giá trị pixel trung bình của ảnh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vi-VN" sz="2000" i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25" y="5146675"/>
            <a:ext cx="3790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63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D60-8E51-4A37-B190-DA31227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500" cy="6857999"/>
          </a:xfrm>
        </p:spPr>
        <p:txBody>
          <a:bodyPr>
            <a:normAutofit/>
          </a:bodyPr>
          <a:lstStyle/>
          <a:p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b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  <a:t>hương</a:t>
            </a:r>
            <a:b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  <a:t>sai</a:t>
            </a:r>
            <a:endParaRPr lang="en-US" sz="5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6400" y="396383"/>
            <a:ext cx="8684259" cy="1523880"/>
          </a:xfrm>
        </p:spPr>
        <p:txBody>
          <a:bodyPr>
            <a:normAutofit/>
          </a:bodyPr>
          <a:lstStyle/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Phương sai của 2 lớp</a:t>
            </a:r>
            <a:r>
              <a:rPr lang="vi-VN" sz="2000" i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µ</a:t>
            </a:r>
            <a:r>
              <a:rPr lang="en-US" sz="2000" i="1" baseline="-25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 </a:t>
            </a:r>
            <a:r>
              <a:rPr lang="en-US" sz="2000" i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vi-VN" sz="2000" i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µ</a:t>
            </a:r>
            <a:r>
              <a:rPr lang="en-US" sz="2000" i="1" baseline="-25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𝛔 </a:t>
            </a:r>
            <a:r>
              <a:rPr lang="en-US" sz="2000" i="1" baseline="30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𝛔</a:t>
            </a:r>
            <a:r>
              <a:rPr lang="en-US" sz="2000" i="1" baseline="-25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30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vi-VN" sz="2000" i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79" y="1646237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D60-8E51-4A37-B190-DA31227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500" cy="6857999"/>
          </a:xfrm>
        </p:spPr>
        <p:txBody>
          <a:bodyPr>
            <a:normAutofit/>
          </a:bodyPr>
          <a:lstStyle/>
          <a:p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  <a:t>Chọn </a:t>
            </a:r>
            <a:b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</a:rPr>
              <a:t>ngưỡng</a:t>
            </a:r>
            <a:endParaRPr lang="en-US" sz="5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0670" y="1386983"/>
            <a:ext cx="8684259" cy="1523880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Ngưỡng k* tốt nhất được chọn là giá trị mà tại đó nó làm cho sự chênh lệch giữa hai đoạn trên đồ thị đạt giá trị cực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đại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đại (tìm ra đỉnh của 𝛔</a:t>
            </a:r>
            <a:r>
              <a:rPr lang="en-US" sz="2400" i="1" baseline="-25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30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) :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428999"/>
            <a:ext cx="6781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0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396EB6-AF81-44CE-96E5-0FD489507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244131" y="4595722"/>
            <a:ext cx="4329305" cy="1440000"/>
          </a:xfrm>
          <a:prstGeom prst="rect">
            <a:avLst/>
          </a:prstGeom>
        </p:spPr>
      </p:pic>
      <p:sp>
        <p:nvSpPr>
          <p:cNvPr id="3" name="Овал 25">
            <a:extLst>
              <a:ext uri="{FF2B5EF4-FFF2-40B4-BE49-F238E27FC236}">
                <a16:creationId xmlns:a16="http://schemas.microsoft.com/office/drawing/2014/main" id="{B6A8E4B2-E009-4ECF-BE0B-7D27ECF2B2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0385" y="3583212"/>
            <a:ext cx="211015" cy="211015"/>
          </a:xfrm>
          <a:prstGeom prst="ellipse">
            <a:avLst/>
          </a:prstGeom>
          <a:solidFill>
            <a:srgbClr val="9F361D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Овал 25">
            <a:extLst>
              <a:ext uri="{FF2B5EF4-FFF2-40B4-BE49-F238E27FC236}">
                <a16:creationId xmlns:a16="http://schemas.microsoft.com/office/drawing/2014/main" id="{242EAE88-1980-4D04-985E-7CEDAE78B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2580" y="4384707"/>
            <a:ext cx="211015" cy="211015"/>
          </a:xfrm>
          <a:prstGeom prst="ellipse">
            <a:avLst/>
          </a:prstGeom>
          <a:solidFill>
            <a:srgbClr val="9F361D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F5DBA-C714-4041-BEB5-AE76D2ED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239"/>
            <a:ext cx="11772900" cy="1325563"/>
          </a:xfrm>
        </p:spPr>
        <p:txBody>
          <a:bodyPr>
            <a:normAutofit/>
          </a:bodyPr>
          <a:lstStyle/>
          <a:p>
            <a:r>
              <a:rPr lang="en-US" sz="8800" smtClean="0"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TKS FOR WATCHING</a:t>
            </a:r>
            <a:endParaRPr lang="en-US" sz="8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7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osario">
      <a:dk1>
        <a:sysClr val="windowText" lastClr="000000"/>
      </a:dk1>
      <a:lt1>
        <a:sysClr val="window" lastClr="FFFFFF"/>
      </a:lt1>
      <a:dk2>
        <a:srgbClr val="060606"/>
      </a:dk2>
      <a:lt2>
        <a:srgbClr val="C7C9D1"/>
      </a:lt2>
      <a:accent1>
        <a:srgbClr val="D24726"/>
      </a:accent1>
      <a:accent2>
        <a:srgbClr val="9F361D"/>
      </a:accent2>
      <a:accent3>
        <a:srgbClr val="F2F2F2"/>
      </a:accent3>
      <a:accent4>
        <a:srgbClr val="FFC000"/>
      </a:accent4>
      <a:accent5>
        <a:srgbClr val="A5A5A5"/>
      </a:accent5>
      <a:accent6>
        <a:srgbClr val="595959"/>
      </a:accent6>
      <a:hlink>
        <a:srgbClr val="FFC000"/>
      </a:hlink>
      <a:folHlink>
        <a:srgbClr val="752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ort Your 3D Models.potx" id="{98FA5300-F36E-4E09-B87A-445242C647AE}" vid="{04F4B6F2-3E92-45BB-A359-066CA3EB33B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D34F2F0-B079-4669-B9EE-7947B244011A}">
  <we:reference id="wa104374368" version="1.0.0.0" store="en-US" storeType="OMEX"/>
  <we:alternateReferences>
    <we:reference id="WA104374368" version="1.0.0.0" store="WA104374368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C9EF40-9368-4E43-9CE0-AE0749FAE236}">
  <ds:schemaRefs>
    <ds:schemaRef ds:uri="http://schemas.microsoft.com/office/2006/metadata/properties"/>
    <ds:schemaRef ds:uri="59f4de77-fb23-43c4-8afd-72bf968a030f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b348f026-0623-4e77-bd1b-15beed583077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424DE4-F957-4388-9DA7-91BC1AE59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CA8FE-D82C-480E-ABF9-7B721C8E0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Import your 3D models</Template>
  <TotalTime>0</TotalTime>
  <Words>203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Adobe Caslon Pro</vt:lpstr>
      <vt:lpstr>Arial</vt:lpstr>
      <vt:lpstr>Cambria</vt:lpstr>
      <vt:lpstr>Century Gothic</vt:lpstr>
      <vt:lpstr>Lato Light</vt:lpstr>
      <vt:lpstr>Segoe UI</vt:lpstr>
      <vt:lpstr>Segoe UI Light</vt:lpstr>
      <vt:lpstr>Segoe UI Semibold</vt:lpstr>
      <vt:lpstr>Times New Roman</vt:lpstr>
      <vt:lpstr>Office Theme</vt:lpstr>
      <vt:lpstr>NGƯỠNG TỰ ĐỘNG  SỬ DỤNG THUẬT TOÁN OTSU  </vt:lpstr>
      <vt:lpstr>Biểu  diễn tần suất mức xám</vt:lpstr>
      <vt:lpstr>Chia điểm ảnh thành  2 lớp</vt:lpstr>
      <vt:lpstr>Tính  giá  trị trung bình</vt:lpstr>
      <vt:lpstr>Tính phương sai</vt:lpstr>
      <vt:lpstr>Chọn  ngưỡng</vt:lpstr>
      <vt:lpstr>TKS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2018-10-15T11:40:25Z</dcterms:created>
  <dcterms:modified xsi:type="dcterms:W3CDTF">2018-11-07T08:34:39Z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