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26" d="100"/>
          <a:sy n="226" d="100"/>
        </p:scale>
        <p:origin x="20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7"/>
            <a:ext cx="54864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60543"/>
            <a:ext cx="5486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97367"/>
            <a:ext cx="157734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97367"/>
            <a:ext cx="4640580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455930"/>
            <a:ext cx="630936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223857"/>
            <a:ext cx="630936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486833"/>
            <a:ext cx="31089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367"/>
            <a:ext cx="630936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448310"/>
            <a:ext cx="309467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668020"/>
            <a:ext cx="309467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448310"/>
            <a:ext cx="310991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668020"/>
            <a:ext cx="310991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63314"/>
            <a:ext cx="370332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21920"/>
            <a:ext cx="235934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63314"/>
            <a:ext cx="370332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548640"/>
            <a:ext cx="235934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7367"/>
            <a:ext cx="630936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86833"/>
            <a:ext cx="630936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F7C64-D48E-7246-8AB9-A011F1EEBD8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695027"/>
            <a:ext cx="24688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695027"/>
            <a:ext cx="16459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15ADD-D975-9043-881C-35AF9DB10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667450-5DE1-E538-09E2-E19C0C8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50" y="101450"/>
            <a:ext cx="936698" cy="624465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0A218-AAA4-E770-5A33-C4F69D77F5C2}"/>
              </a:ext>
            </a:extLst>
          </p:cNvPr>
          <p:cNvSpPr txBox="1">
            <a:spLocks noChangeAspect="1"/>
          </p:cNvSpPr>
          <p:nvPr/>
        </p:nvSpPr>
        <p:spPr>
          <a:xfrm>
            <a:off x="1357869" y="470127"/>
            <a:ext cx="459946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ln w="38100"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LiGothic Medium" pitchFamily="2" charset="-120"/>
                <a:ea typeface="Apple LiGothic Medium" pitchFamily="2" charset="-120"/>
                <a:cs typeface="Aharoni" panose="02010803020104030203" pitchFamily="2" charset="-79"/>
              </a:rPr>
              <a:t>CodeJeNN</a:t>
            </a:r>
            <a:endParaRPr lang="en-US" sz="4000" dirty="0">
              <a:ln w="38100">
                <a:noFill/>
              </a:ln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ple LiGothic Medium" pitchFamily="2" charset="-120"/>
              <a:ea typeface="Apple LiGothic Medium" pitchFamily="2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450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LiGothic Medium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Sampayan, Jarred C CTR (USA)</dc:creator>
  <cp:lastModifiedBy>Sampayan, Jarred C CTR (USA)</cp:lastModifiedBy>
  <cp:revision>5</cp:revision>
  <dcterms:created xsi:type="dcterms:W3CDTF">2024-07-25T17:24:52Z</dcterms:created>
  <dcterms:modified xsi:type="dcterms:W3CDTF">2024-07-25T19:18:47Z</dcterms:modified>
</cp:coreProperties>
</file>