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687"/>
  </p:normalViewPr>
  <p:slideViewPr>
    <p:cSldViewPr snapToGrid="0">
      <p:cViewPr varScale="1">
        <p:scale>
          <a:sx n="261" d="100"/>
          <a:sy n="261" d="100"/>
        </p:scale>
        <p:origin x="200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7"/>
            <a:ext cx="54864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60543"/>
            <a:ext cx="5486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2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97367"/>
            <a:ext cx="157734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97367"/>
            <a:ext cx="4640580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455930"/>
            <a:ext cx="630936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223857"/>
            <a:ext cx="630936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486833"/>
            <a:ext cx="31089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486833"/>
            <a:ext cx="31089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367"/>
            <a:ext cx="630936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448310"/>
            <a:ext cx="309467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668020"/>
            <a:ext cx="309467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448310"/>
            <a:ext cx="310991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668020"/>
            <a:ext cx="310991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920"/>
            <a:ext cx="2359342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63314"/>
            <a:ext cx="370332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48640"/>
            <a:ext cx="2359342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5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920"/>
            <a:ext cx="2359342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63314"/>
            <a:ext cx="370332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48640"/>
            <a:ext cx="2359342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0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7367"/>
            <a:ext cx="630936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486833"/>
            <a:ext cx="630936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695027"/>
            <a:ext cx="16459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695027"/>
            <a:ext cx="24688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695027"/>
            <a:ext cx="16459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>
            <a:spLocks noChangeAspect="1"/>
          </p:cNvSpPr>
          <p:nvPr/>
        </p:nvSpPr>
        <p:spPr>
          <a:xfrm>
            <a:off x="384047" y="384235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84047" y="629281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84047" y="874326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84047" y="1119372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84047" y="1364417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542013" y="438691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542013" y="738192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542013" y="1037693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542013" y="1337194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699980" y="524262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699980" y="909335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699980" y="1294408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857946" y="678292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857946" y="1217394"/>
            <a:ext cx="73205" cy="73152"/>
          </a:xfrm>
          <a:prstGeom prst="ellipse">
            <a:avLst/>
          </a:prstGeom>
          <a:solidFill>
            <a:srgbClr val="FFFFFF">
              <a:alpha val="5013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DA7F-3B8E-2A04-C415-C908AF8C6EDC}"/>
              </a:ext>
            </a:extLst>
          </p:cNvPr>
          <p:cNvGrpSpPr>
            <a:grpSpLocks noChangeAspect="1"/>
          </p:cNvGrpSpPr>
          <p:nvPr/>
        </p:nvGrpSpPr>
        <p:grpSpPr>
          <a:xfrm>
            <a:off x="422987" y="424309"/>
            <a:ext cx="6469224" cy="980183"/>
            <a:chOff x="422987" y="424309"/>
            <a:chExt cx="6469224" cy="980183"/>
          </a:xfrm>
        </p:grpSpPr>
        <p:cxnSp>
          <p:nvCxnSpPr>
            <p:cNvPr id="26" name="Connector 25"/>
            <p:cNvCxnSpPr/>
            <p:nvPr/>
          </p:nvCxnSpPr>
          <p:spPr>
            <a:xfrm>
              <a:off x="422987" y="424309"/>
              <a:ext cx="2156408" cy="54456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 26"/>
            <p:cNvCxnSpPr/>
            <p:nvPr/>
          </p:nvCxnSpPr>
          <p:spPr>
            <a:xfrm>
              <a:off x="422987" y="424309"/>
              <a:ext cx="2156408" cy="353957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 27"/>
            <p:cNvCxnSpPr/>
            <p:nvPr/>
          </p:nvCxnSpPr>
          <p:spPr>
            <a:xfrm>
              <a:off x="422987" y="424309"/>
              <a:ext cx="2156408" cy="653458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 28"/>
            <p:cNvCxnSpPr/>
            <p:nvPr/>
          </p:nvCxnSpPr>
          <p:spPr>
            <a:xfrm>
              <a:off x="422987" y="424309"/>
              <a:ext cx="2156408" cy="952959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 29"/>
            <p:cNvCxnSpPr/>
            <p:nvPr/>
          </p:nvCxnSpPr>
          <p:spPr>
            <a:xfrm flipV="1">
              <a:off x="422987" y="478764"/>
              <a:ext cx="2156408" cy="190590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 30"/>
            <p:cNvCxnSpPr/>
            <p:nvPr/>
          </p:nvCxnSpPr>
          <p:spPr>
            <a:xfrm>
              <a:off x="422987" y="669354"/>
              <a:ext cx="2156408" cy="108911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 31"/>
            <p:cNvCxnSpPr/>
            <p:nvPr/>
          </p:nvCxnSpPr>
          <p:spPr>
            <a:xfrm>
              <a:off x="422987" y="669354"/>
              <a:ext cx="2156408" cy="408412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 32"/>
            <p:cNvCxnSpPr/>
            <p:nvPr/>
          </p:nvCxnSpPr>
          <p:spPr>
            <a:xfrm>
              <a:off x="422987" y="669354"/>
              <a:ext cx="2156408" cy="707913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 33"/>
            <p:cNvCxnSpPr/>
            <p:nvPr/>
          </p:nvCxnSpPr>
          <p:spPr>
            <a:xfrm flipV="1">
              <a:off x="422987" y="478764"/>
              <a:ext cx="2156408" cy="435636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 34"/>
            <p:cNvCxnSpPr/>
            <p:nvPr/>
          </p:nvCxnSpPr>
          <p:spPr>
            <a:xfrm flipV="1">
              <a:off x="422987" y="778266"/>
              <a:ext cx="2156408" cy="136134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 35"/>
            <p:cNvCxnSpPr/>
            <p:nvPr/>
          </p:nvCxnSpPr>
          <p:spPr>
            <a:xfrm>
              <a:off x="422987" y="914400"/>
              <a:ext cx="2156408" cy="163367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 36"/>
            <p:cNvCxnSpPr/>
            <p:nvPr/>
          </p:nvCxnSpPr>
          <p:spPr>
            <a:xfrm>
              <a:off x="422987" y="914400"/>
              <a:ext cx="2156408" cy="462868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 37"/>
            <p:cNvCxnSpPr/>
            <p:nvPr/>
          </p:nvCxnSpPr>
          <p:spPr>
            <a:xfrm flipV="1">
              <a:off x="422987" y="478764"/>
              <a:ext cx="2156408" cy="680681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 38"/>
            <p:cNvCxnSpPr/>
            <p:nvPr/>
          </p:nvCxnSpPr>
          <p:spPr>
            <a:xfrm flipV="1">
              <a:off x="422987" y="778266"/>
              <a:ext cx="2156408" cy="381180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 39"/>
            <p:cNvCxnSpPr/>
            <p:nvPr/>
          </p:nvCxnSpPr>
          <p:spPr>
            <a:xfrm flipV="1">
              <a:off x="422987" y="1077767"/>
              <a:ext cx="2156408" cy="81679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 40"/>
            <p:cNvCxnSpPr/>
            <p:nvPr/>
          </p:nvCxnSpPr>
          <p:spPr>
            <a:xfrm>
              <a:off x="422987" y="1159446"/>
              <a:ext cx="2156408" cy="217822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 41"/>
            <p:cNvCxnSpPr/>
            <p:nvPr/>
          </p:nvCxnSpPr>
          <p:spPr>
            <a:xfrm flipV="1">
              <a:off x="422987" y="478764"/>
              <a:ext cx="2156408" cy="925727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 42"/>
            <p:cNvCxnSpPr/>
            <p:nvPr/>
          </p:nvCxnSpPr>
          <p:spPr>
            <a:xfrm flipV="1">
              <a:off x="422987" y="778266"/>
              <a:ext cx="2156408" cy="626226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 43"/>
            <p:cNvCxnSpPr/>
            <p:nvPr/>
          </p:nvCxnSpPr>
          <p:spPr>
            <a:xfrm flipV="1">
              <a:off x="422987" y="1077767"/>
              <a:ext cx="2156408" cy="326725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 44"/>
            <p:cNvCxnSpPr/>
            <p:nvPr/>
          </p:nvCxnSpPr>
          <p:spPr>
            <a:xfrm flipV="1">
              <a:off x="422987" y="1377268"/>
              <a:ext cx="2156408" cy="27223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 45"/>
            <p:cNvCxnSpPr/>
            <p:nvPr/>
          </p:nvCxnSpPr>
          <p:spPr>
            <a:xfrm>
              <a:off x="2579395" y="478764"/>
              <a:ext cx="2156408" cy="85572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 46"/>
            <p:cNvCxnSpPr/>
            <p:nvPr/>
          </p:nvCxnSpPr>
          <p:spPr>
            <a:xfrm>
              <a:off x="2579395" y="478764"/>
              <a:ext cx="2156408" cy="470644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 47"/>
            <p:cNvCxnSpPr/>
            <p:nvPr/>
          </p:nvCxnSpPr>
          <p:spPr>
            <a:xfrm>
              <a:off x="2579395" y="478764"/>
              <a:ext cx="2156408" cy="855717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 48"/>
            <p:cNvCxnSpPr/>
            <p:nvPr/>
          </p:nvCxnSpPr>
          <p:spPr>
            <a:xfrm flipV="1">
              <a:off x="2579395" y="564336"/>
              <a:ext cx="2156408" cy="213930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 49"/>
            <p:cNvCxnSpPr/>
            <p:nvPr/>
          </p:nvCxnSpPr>
          <p:spPr>
            <a:xfrm>
              <a:off x="2579395" y="778266"/>
              <a:ext cx="2156408" cy="171143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 50"/>
            <p:cNvCxnSpPr/>
            <p:nvPr/>
          </p:nvCxnSpPr>
          <p:spPr>
            <a:xfrm>
              <a:off x="2579395" y="778266"/>
              <a:ext cx="2156408" cy="556216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 51"/>
            <p:cNvCxnSpPr/>
            <p:nvPr/>
          </p:nvCxnSpPr>
          <p:spPr>
            <a:xfrm flipV="1">
              <a:off x="2579395" y="564336"/>
              <a:ext cx="2156408" cy="513431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 52"/>
            <p:cNvCxnSpPr/>
            <p:nvPr/>
          </p:nvCxnSpPr>
          <p:spPr>
            <a:xfrm flipV="1">
              <a:off x="2579395" y="949409"/>
              <a:ext cx="2156408" cy="128358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 53"/>
            <p:cNvCxnSpPr/>
            <p:nvPr/>
          </p:nvCxnSpPr>
          <p:spPr>
            <a:xfrm>
              <a:off x="2579395" y="1077767"/>
              <a:ext cx="2156408" cy="256715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 54"/>
            <p:cNvCxnSpPr/>
            <p:nvPr/>
          </p:nvCxnSpPr>
          <p:spPr>
            <a:xfrm flipV="1">
              <a:off x="2579395" y="564336"/>
              <a:ext cx="2156408" cy="812932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 55"/>
            <p:cNvCxnSpPr/>
            <p:nvPr/>
          </p:nvCxnSpPr>
          <p:spPr>
            <a:xfrm flipV="1">
              <a:off x="2579395" y="949409"/>
              <a:ext cx="2156408" cy="427859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 56"/>
            <p:cNvCxnSpPr/>
            <p:nvPr/>
          </p:nvCxnSpPr>
          <p:spPr>
            <a:xfrm flipV="1">
              <a:off x="2579395" y="1334481"/>
              <a:ext cx="2156408" cy="42787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 57"/>
            <p:cNvCxnSpPr/>
            <p:nvPr/>
          </p:nvCxnSpPr>
          <p:spPr>
            <a:xfrm>
              <a:off x="4735803" y="564336"/>
              <a:ext cx="2156408" cy="154029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 58"/>
            <p:cNvCxnSpPr/>
            <p:nvPr/>
          </p:nvCxnSpPr>
          <p:spPr>
            <a:xfrm>
              <a:off x="4735803" y="564336"/>
              <a:ext cx="2156408" cy="693132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 59"/>
            <p:cNvCxnSpPr/>
            <p:nvPr/>
          </p:nvCxnSpPr>
          <p:spPr>
            <a:xfrm flipV="1">
              <a:off x="4735803" y="718365"/>
              <a:ext cx="2156408" cy="231043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 60"/>
            <p:cNvCxnSpPr/>
            <p:nvPr/>
          </p:nvCxnSpPr>
          <p:spPr>
            <a:xfrm>
              <a:off x="4735803" y="949409"/>
              <a:ext cx="2156408" cy="308059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 61"/>
            <p:cNvCxnSpPr/>
            <p:nvPr/>
          </p:nvCxnSpPr>
          <p:spPr>
            <a:xfrm flipV="1">
              <a:off x="4735803" y="718365"/>
              <a:ext cx="2156408" cy="616116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 62"/>
            <p:cNvCxnSpPr/>
            <p:nvPr/>
          </p:nvCxnSpPr>
          <p:spPr>
            <a:xfrm flipV="1">
              <a:off x="4735803" y="1257467"/>
              <a:ext cx="2156408" cy="77014"/>
            </a:xfrm>
            <a:prstGeom prst="line">
              <a:avLst/>
            </a:prstGeom>
            <a:ln w="6350">
              <a:solidFill>
                <a:srgbClr val="FFFFFF">
                  <a:alpha val="1478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E4622E-1C3F-61E7-1D90-663D37ED8CD7}"/>
              </a:ext>
            </a:extLst>
          </p:cNvPr>
          <p:cNvGrpSpPr/>
          <p:nvPr/>
        </p:nvGrpSpPr>
        <p:grpSpPr>
          <a:xfrm>
            <a:off x="1357869" y="106893"/>
            <a:ext cx="4599461" cy="1833776"/>
            <a:chOff x="1357869" y="106893"/>
            <a:chExt cx="4599461" cy="1833776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79667450-5DE1-E538-09E2-E19C0C87A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1857" y="106893"/>
              <a:ext cx="1051483" cy="700988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60A218-AAA4-E770-5A33-C4F69D77F5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57869" y="494119"/>
              <a:ext cx="4599461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ln w="38100">
                    <a:noFill/>
                  </a:ln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 LiGothic Medium" pitchFamily="2" charset="-120"/>
                  <a:ea typeface="Apple LiGothic Medium" pitchFamily="2" charset="-120"/>
                  <a:cs typeface="Aharoni" panose="02010803020104030203" pitchFamily="2" charset="-79"/>
                </a:rPr>
                <a:t>CodeJeNN</a:t>
              </a:r>
              <a:endParaRPr lang="en-US" sz="4000" dirty="0">
                <a:ln w="38100">
                  <a:noFill/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LiGothic Medium" pitchFamily="2" charset="-120"/>
                <a:ea typeface="Apple LiGothic Medium" pitchFamily="2" charset="-12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50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LiGothic Medium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Sampayan, Jarred C CTR (USA)</dc:creator>
  <cp:lastModifiedBy>Sampayan, Jarred C CTR (USA)</cp:lastModifiedBy>
  <cp:revision>6</cp:revision>
  <dcterms:created xsi:type="dcterms:W3CDTF">2024-07-25T17:24:52Z</dcterms:created>
  <dcterms:modified xsi:type="dcterms:W3CDTF">2024-07-25T19:37:10Z</dcterms:modified>
</cp:coreProperties>
</file>