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3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61ED17-0DF9-49D0-B1B0-B88C91D5CC75}" type="datetimeFigureOut">
              <a:rPr lang="en-US" smtClean="0"/>
              <a:t>12/5/24 Thu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EB54F0-39E3-4B6F-B66A-24106923C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755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H,H2,O2,OH,H2O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5B4560-9570-4665-82BE-12A66ECC294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DEC3F-B5A2-C7FB-D14F-78E3C4A87D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17020D-55CD-9A12-3648-148796D40F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0D7DEF-BB85-6A2D-2215-A4372AAC7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B585F-74AC-4F4C-9666-589D02E0A69A}" type="datetimeFigureOut">
              <a:rPr lang="en-US" smtClean="0"/>
              <a:t>12/5/24 Thu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B5E6B1-A828-29E1-08BF-22E73DCFD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D4911E-D238-F1CD-21B9-AB1DCBD06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7C18D-2A7F-4543-9C63-75B913C6E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120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E87E8-9302-CE01-F944-671887592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E5605E-E1E1-B0D7-FDD4-02D0918E53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5C2067-506D-F5C7-C5F8-7847C5FFA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B585F-74AC-4F4C-9666-589D02E0A69A}" type="datetimeFigureOut">
              <a:rPr lang="en-US" smtClean="0"/>
              <a:t>12/5/24 Thu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8F42D0-F0C0-5FBA-4AB9-09C193FA2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A0C856-C30B-67B0-BDC3-2217BB3B6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7C18D-2A7F-4543-9C63-75B913C6E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21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51ECED-5E8A-8170-66CB-5F5A6A7199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0BF896-B593-4B89-84CB-1F7BA33FAC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286DCF-6CA3-77D2-42F7-EC7C5982C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B585F-74AC-4F4C-9666-589D02E0A69A}" type="datetimeFigureOut">
              <a:rPr lang="en-US" smtClean="0"/>
              <a:t>12/5/24 Thu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AB43A-F817-5964-44B5-3D42D707A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574B2E-4664-166B-0CA0-7D0777867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7C18D-2A7F-4543-9C63-75B913C6E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327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86113-0EF6-116B-F99F-1A66C2317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8561D-D638-84D9-B1F6-45EF3F83B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1A6BDC-B3EC-7C71-F9B5-CBB2EA67E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B585F-74AC-4F4C-9666-589D02E0A69A}" type="datetimeFigureOut">
              <a:rPr lang="en-US" smtClean="0"/>
              <a:t>12/5/24 Thu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8C79AF-97B9-EB16-8A41-E53B838FA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096280-6E2B-83E3-293B-2FF2F841D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7C18D-2A7F-4543-9C63-75B913C6E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396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C25AD-147E-71B7-C968-3422FD8A6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A46111-153A-E783-8460-2E4CA5E19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6141DE-F087-5167-6C6C-9CF323E73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B585F-74AC-4F4C-9666-589D02E0A69A}" type="datetimeFigureOut">
              <a:rPr lang="en-US" smtClean="0"/>
              <a:t>12/5/24 Thu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E86543-342D-80EB-50E7-5A1692524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1A9E8A-7804-B8B5-A552-559507B1E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7C18D-2A7F-4543-9C63-75B913C6E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10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90F9C-B87A-2C5D-0036-8F9C16387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CC759-8E76-68D1-8D3C-C67F09DAC2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C940D7-96E1-7A6F-9039-209B1385C2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FA7286-1615-6C8A-5940-F35705AA2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B585F-74AC-4F4C-9666-589D02E0A69A}" type="datetimeFigureOut">
              <a:rPr lang="en-US" smtClean="0"/>
              <a:t>12/5/24 Thu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F1DCC6-2DE3-5658-42ED-A298CCD79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CAA6BC-775E-8017-DCCD-6AFD7FBE3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7C18D-2A7F-4543-9C63-75B913C6E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807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0029B-D301-7988-5479-D445BF049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B1018E-CABD-0EC9-9E5D-EBFE7AAFBA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EA55B4-5C5F-A5C5-6BF0-9F123BE973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181837-BA5B-C572-A818-D109629FA5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5D3C09-A860-E327-E8BC-B51BFE0C40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5D0835-A318-663E-3C08-FAF0ABE92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B585F-74AC-4F4C-9666-589D02E0A69A}" type="datetimeFigureOut">
              <a:rPr lang="en-US" smtClean="0"/>
              <a:t>12/5/24 Thu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D5E996-4A6E-7371-FDF5-E78F9BDB5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00A47F-C384-9DCD-2B2E-1450B7E54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7C18D-2A7F-4543-9C63-75B913C6E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739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B36A-2921-9322-74C0-3B34D4FA6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37B3AA-B4B4-0FDF-6D9C-4A47E890B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B585F-74AC-4F4C-9666-589D02E0A69A}" type="datetimeFigureOut">
              <a:rPr lang="en-US" smtClean="0"/>
              <a:t>12/5/24 Thu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2F699-152B-5991-D040-9A884054E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BEDF8A-BB72-0F48-0AD1-09171EF20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7C18D-2A7F-4543-9C63-75B913C6E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822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87C2FE-C742-D75C-463A-407C6A8B7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B585F-74AC-4F4C-9666-589D02E0A69A}" type="datetimeFigureOut">
              <a:rPr lang="en-US" smtClean="0"/>
              <a:t>12/5/24 Thu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EBDE02-CFDF-F35F-897B-AD7E8AEB6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8469BE-A3B1-5D77-CD9B-35BC47DAE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7C18D-2A7F-4543-9C63-75B913C6E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016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D87B6-AF17-685F-EF46-4AC2225F5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6CB26-62D1-6517-C508-A93DC7B721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DD0B5F-7406-76DB-5F57-3166AC2051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7DFF2C-879E-71A0-CB9C-BA3E7F286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B585F-74AC-4F4C-9666-589D02E0A69A}" type="datetimeFigureOut">
              <a:rPr lang="en-US" smtClean="0"/>
              <a:t>12/5/24 Thu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33209C-DECE-19AB-3F5C-4A101B7C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F38453-22FC-DFBB-712E-D081F5B6B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7C18D-2A7F-4543-9C63-75B913C6E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08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FE45A-FFAE-838A-E223-DD791E044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5C09B0-6013-3E36-52FA-B29375E9E5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09BF1F-EEE7-FABB-9F10-4EA8846E43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011B1B-C7A9-011E-A980-840702632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B585F-74AC-4F4C-9666-589D02E0A69A}" type="datetimeFigureOut">
              <a:rPr lang="en-US" smtClean="0"/>
              <a:t>12/5/24 Thu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760C0F-7126-3A1A-FA27-ED07C90FC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98919B-62D5-3EC1-4F4E-E1EB1355B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7C18D-2A7F-4543-9C63-75B913C6E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596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B15E8C-D5F9-36E3-1371-97A99FCE0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7FA347-A5A5-C58D-131C-81DF85D9D3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9016EA-1EBC-676A-9ED3-025C59E866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2CB585F-74AC-4F4C-9666-589D02E0A69A}" type="datetimeFigureOut">
              <a:rPr lang="en-US" smtClean="0"/>
              <a:t>12/5/24 Thu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DCF96B-E499-1D40-9983-EF15E8FCDA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561902-8896-6133-47E1-60A1CCC838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0F7C18D-2A7F-4543-9C63-75B913C6E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115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25906-23B1-001D-FBD0-7D5725D709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NN reduced model for CFD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1908BA-3F46-4B0C-6DC5-1C8AA1DFF2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Restart from previous work</a:t>
            </a:r>
          </a:p>
          <a:p>
            <a:r>
              <a:rPr lang="en-US"/>
              <a:t>2024/11/13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037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218D2-39E9-61B8-BC60-3C25E4C13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stage, problem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C4B9DB-D3A6-6C49-F134-AED492AD21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121170"/>
                <a:ext cx="10515600" cy="3259750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Training data: IDT, PSR, ZND, DNS</a:t>
                </a:r>
              </a:p>
              <a:p>
                <a:pPr lvl="1"/>
                <a:r>
                  <a:rPr lang="en-US" dirty="0"/>
                  <a:t>IDT, PSR, ZND:</a:t>
                </a:r>
              </a:p>
              <a:p>
                <a:pPr lvl="2"/>
                <a:r>
                  <a:rPr lang="en-US" i="1" dirty="0"/>
                  <a:t>T</a:t>
                </a:r>
                <a:r>
                  <a:rPr lang="en-US" dirty="0"/>
                  <a:t> = 1300 – 3500 K</a:t>
                </a:r>
              </a:p>
              <a:p>
                <a:pPr lvl="2"/>
                <a:r>
                  <a:rPr lang="en-US" i="1" dirty="0"/>
                  <a:t>P</a:t>
                </a:r>
                <a:r>
                  <a:rPr lang="en-US" dirty="0"/>
                  <a:t> = 1 – </a:t>
                </a:r>
                <a:r>
                  <a:rPr lang="en-US" i="1" dirty="0"/>
                  <a:t>P</a:t>
                </a:r>
                <a:r>
                  <a:rPr lang="en-US" baseline="-25000" dirty="0"/>
                  <a:t>max</a:t>
                </a:r>
                <a:r>
                  <a:rPr lang="en-US" dirty="0"/>
                  <a:t> atm (</a:t>
                </a:r>
                <a:r>
                  <a:rPr lang="en-US" i="1" dirty="0" err="1"/>
                  <a:t>P</a:t>
                </a:r>
                <a:r>
                  <a:rPr lang="en-US" baseline="-25000" dirty="0" err="1"/>
                  <a:t>max,IDT</a:t>
                </a:r>
                <a:r>
                  <a:rPr lang="en-US" dirty="0"/>
                  <a:t> = 100, </a:t>
                </a:r>
                <a:r>
                  <a:rPr lang="en-US" i="1" dirty="0" err="1"/>
                  <a:t>P</a:t>
                </a:r>
                <a:r>
                  <a:rPr lang="en-US" baseline="-25000" dirty="0" err="1"/>
                  <a:t>max,PSR</a:t>
                </a:r>
                <a:r>
                  <a:rPr lang="en-US" dirty="0"/>
                  <a:t> = 200, </a:t>
                </a:r>
                <a:r>
                  <a:rPr lang="en-US" i="1" dirty="0" err="1"/>
                  <a:t>P</a:t>
                </a:r>
                <a:r>
                  <a:rPr lang="en-US" baseline="-25000" dirty="0" err="1"/>
                  <a:t>max,ZND</a:t>
                </a:r>
                <a:r>
                  <a:rPr lang="en-US" dirty="0"/>
                  <a:t> = 250)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dirty="0"/>
                  <a:t> = 0.2 – 2</a:t>
                </a:r>
              </a:p>
              <a:p>
                <a:pPr lvl="2"/>
                <a:r>
                  <a:rPr lang="en-US" dirty="0"/>
                  <a:t>ZND: induction length &lt; 10 cm, </a:t>
                </a:r>
                <a:r>
                  <a:rPr lang="en-US" i="1" dirty="0" err="1"/>
                  <a:t>T</a:t>
                </a:r>
                <a:r>
                  <a:rPr lang="en-US" baseline="-25000" dirty="0" err="1"/>
                  <a:t>max</a:t>
                </a:r>
                <a:r>
                  <a:rPr lang="en-US" dirty="0"/>
                  <a:t> &lt; 5000 K.</a:t>
                </a:r>
              </a:p>
              <a:p>
                <a:pPr lvl="1"/>
                <a:r>
                  <a:rPr lang="en-US" dirty="0"/>
                  <a:t>DNS: H</a:t>
                </a:r>
                <a:r>
                  <a:rPr lang="en-US" baseline="-25000" dirty="0"/>
                  <a:t>2</a:t>
                </a:r>
                <a:r>
                  <a:rPr lang="en-US" dirty="0"/>
                  <a:t>-O</a:t>
                </a:r>
                <a:r>
                  <a:rPr lang="en-US" baseline="-25000" dirty="0"/>
                  <a:t>2</a:t>
                </a:r>
                <a:r>
                  <a:rPr lang="en-US" dirty="0"/>
                  <a:t>, </a:t>
                </a:r>
                <a:r>
                  <a:rPr lang="en-US" i="1" dirty="0"/>
                  <a:t>T</a:t>
                </a:r>
                <a:r>
                  <a:rPr lang="en-US" baseline="-25000" dirty="0"/>
                  <a:t>0</a:t>
                </a:r>
                <a:r>
                  <a:rPr lang="en-US" dirty="0"/>
                  <a:t> = 298 K, </a:t>
                </a:r>
                <a:r>
                  <a:rPr lang="en-US" i="1" dirty="0"/>
                  <a:t>P</a:t>
                </a:r>
                <a:r>
                  <a:rPr lang="en-US" baseline="-25000" dirty="0"/>
                  <a:t>0</a:t>
                </a:r>
                <a:r>
                  <a:rPr lang="en-US" dirty="0"/>
                  <a:t> = 15 kPa, φ = 1, Ma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dirty="0"/>
                  <a:t> 5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</m:oMath>
                </a14:m>
                <a:r>
                  <a:rPr lang="en-US" dirty="0"/>
                  <a:t> 0.1 – 10 ns</a:t>
                </a:r>
              </a:p>
              <a:p>
                <a:r>
                  <a:rPr lang="en-US" dirty="0"/>
                  <a:t>NN size: hidden layer node number: </a:t>
                </a:r>
                <a:r>
                  <a:rPr lang="en-US" sz="2800" dirty="0"/>
                  <a:t>1024, 10, 1024</a:t>
                </a:r>
              </a:p>
              <a:p>
                <a:r>
                  <a:rPr lang="en-US" dirty="0"/>
                  <a:t>Problem: NN cannot get equilibrium states right.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C4B9DB-D3A6-6C49-F134-AED492AD21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121170"/>
                <a:ext cx="10515600" cy="3259750"/>
              </a:xfrm>
              <a:blipFill>
                <a:blip r:embed="rId2"/>
                <a:stretch>
                  <a:fillRect l="-928" t="-5234" b="-1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EA0C2A3D-63B9-7B5F-47E3-1986C7859E5B}"/>
              </a:ext>
            </a:extLst>
          </p:cNvPr>
          <p:cNvGrpSpPr/>
          <p:nvPr/>
        </p:nvGrpSpPr>
        <p:grpSpPr>
          <a:xfrm>
            <a:off x="3962826" y="1925914"/>
            <a:ext cx="4177448" cy="796837"/>
            <a:chOff x="1668300" y="3175214"/>
            <a:chExt cx="4177448" cy="796837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760B5E6B-F584-A079-B98F-0A7872F1B246}"/>
                </a:ext>
              </a:extLst>
            </p:cNvPr>
            <p:cNvCxnSpPr>
              <a:cxnSpLocks/>
            </p:cNvCxnSpPr>
            <p:nvPr/>
          </p:nvCxnSpPr>
          <p:spPr>
            <a:xfrm>
              <a:off x="2749644" y="3573633"/>
              <a:ext cx="30799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54D7600-C235-7D93-CA63-09F48975E9BB}"/>
                </a:ext>
              </a:extLst>
            </p:cNvPr>
            <p:cNvSpPr/>
            <p:nvPr/>
          </p:nvSpPr>
          <p:spPr>
            <a:xfrm>
              <a:off x="3138353" y="3175214"/>
              <a:ext cx="538950" cy="79683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8F266BE-BD9A-B916-C660-1DC1C3AAB6F2}"/>
                </a:ext>
              </a:extLst>
            </p:cNvPr>
            <p:cNvSpPr txBox="1"/>
            <p:nvPr/>
          </p:nvSpPr>
          <p:spPr>
            <a:xfrm>
              <a:off x="3158676" y="3388966"/>
              <a:ext cx="5405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ramond" panose="02020404030301010803" pitchFamily="18" charset="0"/>
                </a:rPr>
                <a:t>NN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C3364E62-0576-79B4-4AAD-D63FB91227A6}"/>
                </a:ext>
              </a:extLst>
            </p:cNvPr>
            <p:cNvCxnSpPr>
              <a:cxnSpLocks/>
            </p:cNvCxnSpPr>
            <p:nvPr/>
          </p:nvCxnSpPr>
          <p:spPr>
            <a:xfrm>
              <a:off x="3780109" y="3573632"/>
              <a:ext cx="30799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4AEBB8E7-AB90-BA0A-AE30-D240DBE82DE7}"/>
                    </a:ext>
                  </a:extLst>
                </p:cNvPr>
                <p:cNvSpPr txBox="1"/>
                <p:nvPr/>
              </p:nvSpPr>
              <p:spPr>
                <a:xfrm>
                  <a:off x="1668300" y="3175214"/>
                  <a:ext cx="1146019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b="0" dirty="0"/>
                    <a:t> 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CF419725-1A77-B09F-8AF0-F0B06162B7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8300" y="3175214"/>
                  <a:ext cx="1146019" cy="64633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C892705C-0CBD-F2A0-D74B-E3A5FEAF174D}"/>
                    </a:ext>
                  </a:extLst>
                </p:cNvPr>
                <p:cNvSpPr txBox="1"/>
                <p:nvPr/>
              </p:nvSpPr>
              <p:spPr>
                <a:xfrm>
                  <a:off x="4189141" y="3388966"/>
                  <a:ext cx="165660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b="0" dirty="0"/>
                    <a:t> </a:t>
                  </a:r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5A186FE1-5DCC-929C-0EF5-4C30E69888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89141" y="3388966"/>
                  <a:ext cx="1656607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BD326B5-372B-B8DC-0D30-65045097FD32}"/>
              </a:ext>
            </a:extLst>
          </p:cNvPr>
          <p:cNvSpPr txBox="1">
            <a:spLocks/>
          </p:cNvSpPr>
          <p:nvPr/>
        </p:nvSpPr>
        <p:spPr>
          <a:xfrm>
            <a:off x="1435945" y="2092114"/>
            <a:ext cx="2202847" cy="480131"/>
          </a:xfrm>
          <a:prstGeom prst="rect">
            <a:avLst/>
          </a:prstGeom>
        </p:spPr>
        <p:txBody>
          <a:bodyPr vert="horz" wrap="non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Architecture:</a:t>
            </a:r>
          </a:p>
        </p:txBody>
      </p:sp>
    </p:spTree>
    <p:extLst>
      <p:ext uri="{BB962C8B-B14F-4D97-AF65-F5344CB8AC3E}">
        <p14:creationId xmlns:p14="http://schemas.microsoft.com/office/powerpoint/2010/main" val="387425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2D32520-2770-F52A-2CA1-637B751C61FB}"/>
              </a:ext>
            </a:extLst>
          </p:cNvPr>
          <p:cNvSpPr txBox="1"/>
          <p:nvPr/>
        </p:nvSpPr>
        <p:spPr>
          <a:xfrm>
            <a:off x="32342" y="646212"/>
            <a:ext cx="244169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Predict 0-D ignition calculation:</a:t>
            </a:r>
          </a:p>
          <a:p>
            <a:r>
              <a:rPr lang="en-US" i="1" dirty="0"/>
              <a:t>T</a:t>
            </a:r>
            <a:r>
              <a:rPr lang="en-US" dirty="0"/>
              <a:t> = 1800 K, </a:t>
            </a:r>
            <a:r>
              <a:rPr lang="en-US" i="1" dirty="0"/>
              <a:t>P</a:t>
            </a:r>
            <a:r>
              <a:rPr lang="en-US" dirty="0"/>
              <a:t> = 5 atm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A603A60-B199-C1E7-3D84-6C044783D7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4037" y="0"/>
            <a:ext cx="9717963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8D9775C-2116-E09B-BAA3-99984CB94FF1}"/>
              </a:ext>
            </a:extLst>
          </p:cNvPr>
          <p:cNvSpPr txBox="1"/>
          <p:nvPr/>
        </p:nvSpPr>
        <p:spPr>
          <a:xfrm>
            <a:off x="32342" y="1971775"/>
            <a:ext cx="251207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Inaccurate OH, H</a:t>
            </a:r>
            <a:r>
              <a:rPr lang="en-US" baseline="-25000" dirty="0"/>
              <a:t>2</a:t>
            </a:r>
            <a:r>
              <a:rPr lang="en-US" dirty="0"/>
              <a:t>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Cannot last long (equilibrium stage is not stable in NN prediction)</a:t>
            </a:r>
          </a:p>
        </p:txBody>
      </p:sp>
    </p:spTree>
    <p:extLst>
      <p:ext uri="{BB962C8B-B14F-4D97-AF65-F5344CB8AC3E}">
        <p14:creationId xmlns:p14="http://schemas.microsoft.com/office/powerpoint/2010/main" val="3487741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8F0D0-9A5E-DBAA-4819-5D6BEC099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condition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A5CE0F-8929-7625-4429-A270A4222A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20654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Additional training data:</a:t>
            </a:r>
          </a:p>
          <a:p>
            <a:r>
              <a:rPr lang="en-US" dirty="0"/>
              <a:t>PSR data: capture mixture blend</a:t>
            </a:r>
          </a:p>
          <a:p>
            <a:pPr lvl="1"/>
            <a:r>
              <a:rPr lang="en-US" dirty="0"/>
              <a:t>IDT: zero blend; PSR: full blend.</a:t>
            </a:r>
          </a:p>
          <a:p>
            <a:r>
              <a:rPr lang="en-US" dirty="0"/>
              <a:t>ZND data: capture extreme conditions</a:t>
            </a:r>
          </a:p>
          <a:p>
            <a:r>
              <a:rPr lang="en-US" dirty="0"/>
              <a:t>DNS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EF343F-0EBC-3D65-A421-B8030B717D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7325" y="2301306"/>
            <a:ext cx="6924675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147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8F0D0-9A5E-DBAA-4819-5D6BEC099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condition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8B00E1-941D-6BAD-198F-38233C5E85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921" y="1818999"/>
            <a:ext cx="4315691" cy="4351338"/>
          </a:xfrm>
        </p:spPr>
        <p:txBody>
          <a:bodyPr/>
          <a:lstStyle/>
          <a:p>
            <a:r>
              <a:rPr lang="en-US" dirty="0"/>
              <a:t>Discrepancy between IDT, ZND and DNS data:</a:t>
            </a:r>
          </a:p>
          <a:p>
            <a:pPr lvl="1"/>
            <a:r>
              <a:rPr lang="en-US" dirty="0"/>
              <a:t>For example, high H</a:t>
            </a:r>
            <a:r>
              <a:rPr lang="en-US" baseline="-25000" dirty="0"/>
              <a:t>2</a:t>
            </a:r>
            <a:r>
              <a:rPr lang="en-US" dirty="0"/>
              <a:t>O</a:t>
            </a:r>
            <a:r>
              <a:rPr lang="en-US" baseline="-25000" dirty="0"/>
              <a:t>2</a:t>
            </a:r>
            <a:r>
              <a:rPr lang="en-US" dirty="0"/>
              <a:t> mole fraction</a:t>
            </a:r>
          </a:p>
        </p:txBody>
      </p:sp>
      <p:pic>
        <p:nvPicPr>
          <p:cNvPr id="5" name="Content Placeholder 6">
            <a:extLst>
              <a:ext uri="{FF2B5EF4-FFF2-40B4-BE49-F238E27FC236}">
                <a16:creationId xmlns:a16="http://schemas.microsoft.com/office/drawing/2014/main" id="{0AF236FA-9C28-2B96-9874-98A5B45AF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7325" y="2311400"/>
            <a:ext cx="6924675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74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BDC64-1BE7-73EF-B8F0-06FDFE47F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5395A-6284-F356-6B79-51136869BC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Equilibrium stage problem</a:t>
            </a:r>
          </a:p>
          <a:p>
            <a:pPr lvl="1"/>
            <a:r>
              <a:rPr lang="en-US" dirty="0"/>
              <a:t>Weight more on equilibrium data</a:t>
            </a:r>
          </a:p>
          <a:p>
            <a:r>
              <a:rPr lang="en-US" dirty="0"/>
              <a:t>Mass and energy conservation</a:t>
            </a:r>
          </a:p>
          <a:p>
            <a:pPr lvl="1"/>
            <a:r>
              <a:rPr lang="en-US" dirty="0"/>
              <a:t>Use internal energy and density instead of </a:t>
            </a:r>
            <a:r>
              <a:rPr lang="en-US" i="1" dirty="0"/>
              <a:t>T</a:t>
            </a:r>
            <a:r>
              <a:rPr lang="en-US" dirty="0"/>
              <a:t>, </a:t>
            </a:r>
            <a:r>
              <a:rPr lang="en-US" i="1" dirty="0"/>
              <a:t>P</a:t>
            </a:r>
          </a:p>
          <a:p>
            <a:endParaRPr lang="en-US" dirty="0"/>
          </a:p>
          <a:p>
            <a:r>
              <a:rPr lang="en-US" dirty="0"/>
              <a:t>Test on CFD:</a:t>
            </a:r>
          </a:p>
          <a:p>
            <a:pPr lvl="1"/>
            <a:r>
              <a:rPr lang="en-US" dirty="0"/>
              <a:t>CJ speed</a:t>
            </a:r>
          </a:p>
          <a:p>
            <a:pPr lvl="1"/>
            <a:r>
              <a:rPr lang="en-US" dirty="0"/>
              <a:t>Cell size</a:t>
            </a:r>
          </a:p>
          <a:p>
            <a:pPr lvl="1"/>
            <a:r>
              <a:rPr lang="en-US" dirty="0"/>
              <a:t>Jet speed</a:t>
            </a:r>
          </a:p>
        </p:txBody>
      </p:sp>
    </p:spTree>
    <p:extLst>
      <p:ext uri="{BB962C8B-B14F-4D97-AF65-F5344CB8AC3E}">
        <p14:creationId xmlns:p14="http://schemas.microsoft.com/office/powerpoint/2010/main" val="1062500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Blank.potx" id="{4F1F6032-0824-45A9-AEFA-3A8CC3CBB2AB}" vid="{DD7F1527-9057-4794-9875-5379B56042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26</TotalTime>
  <Words>275</Words>
  <Application>Microsoft Office PowerPoint</Application>
  <PresentationFormat>Widescreen</PresentationFormat>
  <Paragraphs>44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Arial</vt:lpstr>
      <vt:lpstr>Cambria Math</vt:lpstr>
      <vt:lpstr>Garamond</vt:lpstr>
      <vt:lpstr>Office Theme</vt:lpstr>
      <vt:lpstr>NN reduced model for CFD</vt:lpstr>
      <vt:lpstr>Previous stage, problem</vt:lpstr>
      <vt:lpstr>PowerPoint Presentation</vt:lpstr>
      <vt:lpstr>Training condition</vt:lpstr>
      <vt:lpstr>Training condition</vt:lpstr>
      <vt:lpstr>Next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Kevin Dong</dc:creator>
  <cp:lastModifiedBy>Kevin Dong</cp:lastModifiedBy>
  <cp:revision>11</cp:revision>
  <dcterms:created xsi:type="dcterms:W3CDTF">2024-11-11T18:17:38Z</dcterms:created>
  <dcterms:modified xsi:type="dcterms:W3CDTF">2024-12-06T07:07:45Z</dcterms:modified>
</cp:coreProperties>
</file>