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274" y="53"/>
      </p:cViewPr>
      <p:guideLst>
        <p:guide orient="horz" pos="213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F554E-5CAC-4697-B01A-5AFB75CF2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802AE4-4220-45B9-838A-522BEED0C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9FBFA3-1274-4049-BC76-13120C6AA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A5CB-0799-444B-9473-F1C596CDCA62}" type="datetimeFigureOut">
              <a:rPr lang="zh-CN" altLang="en-US" smtClean="0"/>
              <a:t>2024/04/23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536770-F6C2-4D43-9694-CF69FBEDF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B3C7DA-53AE-4C39-83B1-32E22EEC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A600-2282-4618-8E67-105929A75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97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1DC49-CF33-4A7E-8299-3798CE6ED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4258A3-56C5-4713-B916-CBB8C5D29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5A3411-309C-4F34-B277-314B9504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A5CB-0799-444B-9473-F1C596CDCA62}" type="datetimeFigureOut">
              <a:rPr lang="zh-CN" altLang="en-US" smtClean="0"/>
              <a:t>2024/04/23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F0A2F4-96F5-4B17-AD46-4E8D3D9D1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D259B1-1C6B-4574-8359-18D414E8F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A600-2282-4618-8E67-105929A75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538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153113-8716-4377-B018-FC391AF189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F7F72A-507E-41F1-A8E4-39EE6FFD7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917BCE-4F99-4BA8-B280-B0AA8FA2F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A5CB-0799-444B-9473-F1C596CDCA62}" type="datetimeFigureOut">
              <a:rPr lang="zh-CN" altLang="en-US" smtClean="0"/>
              <a:t>2024/04/23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E79819-33BE-4B43-A567-1D79B81A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0E3CB-D49A-4D31-9D52-E8B78ABBE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A600-2282-4618-8E67-105929A75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590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1DF2A-0A0D-46B6-867C-F8E0B3B44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C1D005-B10E-4E5F-913E-2E61F61BC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9C45D5-003B-46C3-9238-7C813D464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A5CB-0799-444B-9473-F1C596CDCA62}" type="datetimeFigureOut">
              <a:rPr lang="zh-CN" altLang="en-US" smtClean="0"/>
              <a:t>2024/04/23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C67D0B-8227-4B47-8FE6-034D86DFD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71D332-93A7-43CF-AA09-59B639346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A600-2282-4618-8E67-105929A75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7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E2D38-D846-4EF6-A80A-206BB27A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DCABB6-152C-4873-8FA8-EABCC8A1C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C6A82F-F0ED-4456-89E3-1D3587313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A5CB-0799-444B-9473-F1C596CDCA62}" type="datetimeFigureOut">
              <a:rPr lang="zh-CN" altLang="en-US" smtClean="0"/>
              <a:t>2024/04/23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A9E8C9-B162-43A8-9305-460BA193D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8816DA-87A1-4865-8F79-9A6C533DA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A600-2282-4618-8E67-105929A75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09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33EA6-9E79-48EC-AA61-412B2CCDD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2B983F-ED0A-4BEB-A920-2B2EF95A8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118BC6-246E-4089-83E8-C5AB9656D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3187B8-8510-45D9-9DAD-C57F94A8A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A5CB-0799-444B-9473-F1C596CDCA62}" type="datetimeFigureOut">
              <a:rPr lang="zh-CN" altLang="en-US" smtClean="0"/>
              <a:t>2024/04/23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2643E4-E383-4EEF-9EC9-F60E93B35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E38C8B-0A22-4770-8525-2D674BDF9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A600-2282-4618-8E67-105929A75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240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057D0E-072E-40E4-B2C7-BEA46E2A7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3FA0EB-1C49-4D29-8FE2-F600563AB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138A48-A488-4305-9E24-D3D0D23E5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289FBE-FA13-4D19-986A-683C2D6E7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43AEF9-95E6-4B73-8795-6A6F8495B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31812F-2ED8-4918-8AFD-F3DDE4EC6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A5CB-0799-444B-9473-F1C596CDCA62}" type="datetimeFigureOut">
              <a:rPr lang="zh-CN" altLang="en-US" smtClean="0"/>
              <a:t>2024/04/23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777843-5595-482A-8F84-7DD36414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3FBD14-CDE8-497D-9CF8-B438884D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A600-2282-4618-8E67-105929A75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78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D423-FB9C-4293-AB01-A7D6F17A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0D6BCF-3E74-4295-8883-73D260F62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A5CB-0799-444B-9473-F1C596CDCA62}" type="datetimeFigureOut">
              <a:rPr lang="zh-CN" altLang="en-US" smtClean="0"/>
              <a:t>2024/04/23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8EDFBF-3C7D-416B-A725-53574BD0D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691B54-019A-40A6-8D25-3A76138CC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A600-2282-4618-8E67-105929A75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82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016297-5D83-424F-BEDD-7A7E8C774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A5CB-0799-444B-9473-F1C596CDCA62}" type="datetimeFigureOut">
              <a:rPr lang="zh-CN" altLang="en-US" smtClean="0"/>
              <a:t>2024/04/23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6C3A2C-D11D-4089-AC40-F552B6D9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0E6091-147A-4993-9C73-03B4D54F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A600-2282-4618-8E67-105929A75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355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A63C9-C936-4C7C-B778-D19079D33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AC77C3-F8F2-4E29-A0E2-479FCBF6F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09E728-B0DF-4A7B-98A0-CB797C5CE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9CEC79-6DA9-43FD-9701-B8065B451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A5CB-0799-444B-9473-F1C596CDCA62}" type="datetimeFigureOut">
              <a:rPr lang="zh-CN" altLang="en-US" smtClean="0"/>
              <a:t>2024/04/23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3FE55A-351D-4EA6-BCF3-3BDD30B2D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F78DAC-6FF3-4418-BFA5-408FB446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A600-2282-4618-8E67-105929A75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27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14760-4BA4-4D15-AAF8-1DCCB475D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7B70EA-1ED1-487E-9ABF-FA39A8BF1B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AAC392-96E6-42FE-9E07-5D2F867C0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74B994-E379-4A8B-A7F4-F452B6A8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A5CB-0799-444B-9473-F1C596CDCA62}" type="datetimeFigureOut">
              <a:rPr lang="zh-CN" altLang="en-US" smtClean="0"/>
              <a:t>2024/04/23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E3A895-A2C1-4CA5-8904-F88CF5AA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01DD16-413C-4D67-943C-A2652B914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A600-2282-4618-8E67-105929A75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952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CC5CC6-F627-4360-9947-388C58900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155E90-8C0E-49BC-BFC2-50877D0BB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94BF39-DCAB-4180-83B8-8A52B9B525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1A5CB-0799-444B-9473-F1C596CDCA62}" type="datetimeFigureOut">
              <a:rPr lang="zh-CN" altLang="en-US" smtClean="0"/>
              <a:t>2024/04/23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F6E11-FCEB-4F9D-8E07-3BE943969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4A391F-EAED-46BE-87F2-4D343B564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AA600-2282-4618-8E67-105929A75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92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747369A-B641-453C-B0A2-1C43CFE11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079" y="0"/>
            <a:ext cx="6323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517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CE41EFB-59C5-4B5C-AEC4-017057749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528" y="0"/>
            <a:ext cx="6718944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4B1D79E-6F6E-48F9-ACB2-5ACA92E0213D}"/>
              </a:ext>
            </a:extLst>
          </p:cNvPr>
          <p:cNvSpPr/>
          <p:nvPr/>
        </p:nvSpPr>
        <p:spPr>
          <a:xfrm>
            <a:off x="2736528" y="69574"/>
            <a:ext cx="1547237" cy="13417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C21E49-1BFA-4EE6-B2A7-CE6931414991}"/>
              </a:ext>
            </a:extLst>
          </p:cNvPr>
          <p:cNvSpPr txBox="1"/>
          <p:nvPr/>
        </p:nvSpPr>
        <p:spPr>
          <a:xfrm>
            <a:off x="1397700" y="417299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选择内置</a:t>
            </a:r>
            <a:endParaRPr lang="en-US" altLang="zh-CN" dirty="0"/>
          </a:p>
          <a:p>
            <a:pPr algn="ctr"/>
            <a:r>
              <a:rPr lang="zh-CN" altLang="en-US" dirty="0"/>
              <a:t>参考基因组</a:t>
            </a:r>
          </a:p>
        </p:txBody>
      </p:sp>
    </p:spTree>
    <p:extLst>
      <p:ext uri="{BB962C8B-B14F-4D97-AF65-F5344CB8AC3E}">
        <p14:creationId xmlns:p14="http://schemas.microsoft.com/office/powerpoint/2010/main" val="2336896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02A1F9F-7382-4E59-9A1B-474E1AF15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368" y="0"/>
            <a:ext cx="6719263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AB8FF13-FBF5-43E1-BA95-4D23FA6B2FBD}"/>
              </a:ext>
            </a:extLst>
          </p:cNvPr>
          <p:cNvSpPr/>
          <p:nvPr/>
        </p:nvSpPr>
        <p:spPr>
          <a:xfrm>
            <a:off x="2746467" y="556591"/>
            <a:ext cx="1547237" cy="6162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F5AA65-52C0-4F21-AAED-0B1847B986EE}"/>
              </a:ext>
            </a:extLst>
          </p:cNvPr>
          <p:cNvSpPr txBox="1"/>
          <p:nvPr/>
        </p:nvSpPr>
        <p:spPr>
          <a:xfrm>
            <a:off x="910835" y="68003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搜索基因或区间</a:t>
            </a:r>
          </a:p>
        </p:txBody>
      </p:sp>
    </p:spTree>
    <p:extLst>
      <p:ext uri="{BB962C8B-B14F-4D97-AF65-F5344CB8AC3E}">
        <p14:creationId xmlns:p14="http://schemas.microsoft.com/office/powerpoint/2010/main" val="227049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118D338-917C-4081-978C-FA71DB1A9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018" y="0"/>
            <a:ext cx="6693963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3823D39-2D14-4AAF-A551-B4C3B32227AF}"/>
              </a:ext>
            </a:extLst>
          </p:cNvPr>
          <p:cNvSpPr/>
          <p:nvPr/>
        </p:nvSpPr>
        <p:spPr>
          <a:xfrm>
            <a:off x="2749018" y="2196549"/>
            <a:ext cx="1547237" cy="12324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903260-5D8E-4859-83A6-861ABADF73B4}"/>
              </a:ext>
            </a:extLst>
          </p:cNvPr>
          <p:cNvSpPr txBox="1"/>
          <p:nvPr/>
        </p:nvSpPr>
        <p:spPr>
          <a:xfrm>
            <a:off x="948525" y="2489609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上传</a:t>
            </a:r>
            <a:r>
              <a:rPr lang="en-US" altLang="zh-CN" dirty="0"/>
              <a:t>bedgraph</a:t>
            </a:r>
          </a:p>
          <a:p>
            <a:r>
              <a:rPr lang="zh-CN" altLang="en-US" dirty="0"/>
              <a:t>文件进行可视化</a:t>
            </a:r>
          </a:p>
        </p:txBody>
      </p:sp>
    </p:spTree>
    <p:extLst>
      <p:ext uri="{BB962C8B-B14F-4D97-AF65-F5344CB8AC3E}">
        <p14:creationId xmlns:p14="http://schemas.microsoft.com/office/powerpoint/2010/main" val="2624448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D269ED2-6E3A-496C-8063-FD497D5B7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245" y="0"/>
            <a:ext cx="6725509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8A506AF-F592-4720-BD86-BB4DA27D2F4E}"/>
              </a:ext>
            </a:extLst>
          </p:cNvPr>
          <p:cNvSpPr/>
          <p:nvPr/>
        </p:nvSpPr>
        <p:spPr>
          <a:xfrm>
            <a:off x="2749018" y="3528392"/>
            <a:ext cx="1547237" cy="11032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E0652E9-7F2A-4836-80C1-015C5B4A8942}"/>
              </a:ext>
            </a:extLst>
          </p:cNvPr>
          <p:cNvSpPr txBox="1"/>
          <p:nvPr/>
        </p:nvSpPr>
        <p:spPr>
          <a:xfrm>
            <a:off x="1232643" y="3836360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上传</a:t>
            </a:r>
            <a:r>
              <a:rPr lang="en-US" altLang="zh-CN" dirty="0"/>
              <a:t>bed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dirty="0"/>
              <a:t>进行可视化</a:t>
            </a:r>
          </a:p>
        </p:txBody>
      </p:sp>
    </p:spTree>
    <p:extLst>
      <p:ext uri="{BB962C8B-B14F-4D97-AF65-F5344CB8AC3E}">
        <p14:creationId xmlns:p14="http://schemas.microsoft.com/office/powerpoint/2010/main" val="54728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A40A696-E510-4B8A-91CE-7AB831536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912" y="0"/>
            <a:ext cx="6716176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A228D0D-DABD-43EE-8DA7-126413D305C9}"/>
              </a:ext>
            </a:extLst>
          </p:cNvPr>
          <p:cNvSpPr/>
          <p:nvPr/>
        </p:nvSpPr>
        <p:spPr>
          <a:xfrm>
            <a:off x="2737912" y="4691271"/>
            <a:ext cx="1547237" cy="7653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AC78D9-F6BD-4EF1-8423-F5554BC4B622}"/>
              </a:ext>
            </a:extLst>
          </p:cNvPr>
          <p:cNvSpPr txBox="1"/>
          <p:nvPr/>
        </p:nvSpPr>
        <p:spPr>
          <a:xfrm>
            <a:off x="986791" y="4730883"/>
            <a:ext cx="1741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上传</a:t>
            </a:r>
            <a:r>
              <a:rPr lang="en-US" altLang="zh-CN" dirty="0"/>
              <a:t>GWAS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dirty="0"/>
              <a:t>进行可视化</a:t>
            </a:r>
          </a:p>
        </p:txBody>
      </p:sp>
    </p:spTree>
    <p:extLst>
      <p:ext uri="{BB962C8B-B14F-4D97-AF65-F5344CB8AC3E}">
        <p14:creationId xmlns:p14="http://schemas.microsoft.com/office/powerpoint/2010/main" val="2430762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6A9379D-C674-48CC-9F1D-764042613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207" y="0"/>
            <a:ext cx="6731585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DCBCA53-B6C4-41E2-99CD-B4E12C71FEFE}"/>
              </a:ext>
            </a:extLst>
          </p:cNvPr>
          <p:cNvSpPr/>
          <p:nvPr/>
        </p:nvSpPr>
        <p:spPr>
          <a:xfrm>
            <a:off x="2750085" y="1222514"/>
            <a:ext cx="1547237" cy="9393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04CF81-6B06-4389-A20A-FCE9BE7B1D20}"/>
              </a:ext>
            </a:extLst>
          </p:cNvPr>
          <p:cNvSpPr txBox="1"/>
          <p:nvPr/>
        </p:nvSpPr>
        <p:spPr>
          <a:xfrm>
            <a:off x="1199661" y="1369043"/>
            <a:ext cx="1550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上传</a:t>
            </a:r>
            <a:r>
              <a:rPr lang="en-US" altLang="zh-CN" dirty="0"/>
              <a:t>bam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dirty="0"/>
              <a:t>进行可视化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DDF13C-B7E9-4546-8700-94E3EF175EEE}"/>
              </a:ext>
            </a:extLst>
          </p:cNvPr>
          <p:cNvSpPr/>
          <p:nvPr/>
        </p:nvSpPr>
        <p:spPr>
          <a:xfrm>
            <a:off x="2753703" y="5486401"/>
            <a:ext cx="1547237" cy="427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AF156EF-10ED-427B-8F61-6C1953EA6BB2}"/>
              </a:ext>
            </a:extLst>
          </p:cNvPr>
          <p:cNvSpPr txBox="1"/>
          <p:nvPr/>
        </p:nvSpPr>
        <p:spPr>
          <a:xfrm>
            <a:off x="898730" y="5511249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清除上传的</a:t>
            </a:r>
            <a:r>
              <a:rPr lang="en-US" altLang="zh-CN" dirty="0"/>
              <a:t>track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CC41A67-1D39-42D2-8A67-A8473A700591}"/>
              </a:ext>
            </a:extLst>
          </p:cNvPr>
          <p:cNvSpPr/>
          <p:nvPr/>
        </p:nvSpPr>
        <p:spPr>
          <a:xfrm>
            <a:off x="2750085" y="5986671"/>
            <a:ext cx="1547237" cy="6129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B835E11-D918-48E4-A330-CB28B79696B3}"/>
              </a:ext>
            </a:extLst>
          </p:cNvPr>
          <p:cNvSpPr txBox="1"/>
          <p:nvPr/>
        </p:nvSpPr>
        <p:spPr>
          <a:xfrm>
            <a:off x="949592" y="610846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查看和清除区间</a:t>
            </a:r>
          </a:p>
        </p:txBody>
      </p:sp>
    </p:spTree>
    <p:extLst>
      <p:ext uri="{BB962C8B-B14F-4D97-AF65-F5344CB8AC3E}">
        <p14:creationId xmlns:p14="http://schemas.microsoft.com/office/powerpoint/2010/main" val="3880084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41</Words>
  <Application>Microsoft Office PowerPoint</Application>
  <PresentationFormat>宽屏</PresentationFormat>
  <Paragraphs>13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hp</cp:lastModifiedBy>
  <cp:revision>8</cp:revision>
  <dcterms:created xsi:type="dcterms:W3CDTF">2024-04-07T01:34:06Z</dcterms:created>
  <dcterms:modified xsi:type="dcterms:W3CDTF">2024-04-23T03:01:45Z</dcterms:modified>
</cp:coreProperties>
</file>