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9"/>
  </p:notesMasterIdLst>
  <p:sldIdLst>
    <p:sldId id="256" r:id="rId5"/>
    <p:sldId id="258" r:id="rId6"/>
    <p:sldId id="274" r:id="rId7"/>
    <p:sldId id="27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7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1567-C549-4EB0-8DC4-CE530821F5CB}" type="datetimeFigureOut">
              <a:rPr lang="zh-TW" altLang="en-US" smtClean="0"/>
              <a:pPr/>
              <a:t>2013/11/18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952C-F9CC-4379-B380-A74D0565E2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13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98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</p:spPr>
      </p:pic>
      <p:pic>
        <p:nvPicPr>
          <p:cNvPr id="156700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pic>
        <p:nvPicPr>
          <p:cNvPr id="156706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</p:spPr>
      </p:pic>
      <p:pic>
        <p:nvPicPr>
          <p:cNvPr id="156701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solidFill>
                  <a:srgbClr val="006EBC"/>
                </a:solidFill>
                <a:ea typeface="SimHei" pitchFamily="2" charset="-122"/>
              </a:rPr>
              <a:t>Confidential B</a:t>
            </a:r>
            <a:endParaRPr lang="zh-TW" altLang="en-US" sz="1400" b="1">
              <a:solidFill>
                <a:srgbClr val="006EBC"/>
              </a:solidFill>
              <a:ea typeface="新細明體" charset="-120"/>
            </a:endParaRPr>
          </a:p>
        </p:txBody>
      </p:sp>
      <p:pic>
        <p:nvPicPr>
          <p:cNvPr id="156709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</p:spPr>
      </p:pic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56710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 descr="bar_logoc"/>
          <p:cNvPicPr>
            <a:picLocks noChangeAspect="1" noChangeArrowheads="1"/>
          </p:cNvPicPr>
          <p:nvPr/>
        </p:nvPicPr>
        <p:blipFill>
          <a:blip r:embed="rId13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F2D04B-4A72-45EB-8860-3130E7070E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solidFill>
                  <a:srgbClr val="006EBC"/>
                </a:solidFill>
                <a:ea typeface="SimHei" pitchFamily="2" charset="-122"/>
              </a:rPr>
              <a:t>Confidential B</a:t>
            </a:r>
            <a:endParaRPr lang="zh-TW" altLang="en-US" sz="1400" b="1">
              <a:solidFill>
                <a:srgbClr val="006EBC"/>
              </a:solidFill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 COM Inbox Driver On Win8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Step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2914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Plug in device</a:t>
            </a:r>
          </a:p>
          <a:p>
            <a:pPr lvl="1"/>
            <a:endParaRPr lang="en-US" altLang="zh-TW" u="sng" dirty="0" smtClean="0">
              <a:solidFill>
                <a:srgbClr val="0070C0"/>
              </a:solidFill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D04B-4A72-45EB-8860-3130E7070EB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7" name="Picture 3" descr="C:\Users\mtk54482\Desktop\InstallDriverOnWin8\unknown_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795" y="2133600"/>
            <a:ext cx="5268205" cy="4125912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3008084">
            <a:off x="2707706" y="3198852"/>
            <a:ext cx="1599682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905000"/>
            <a:ext cx="37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device plugged into PC,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Unknown device </a:t>
            </a:r>
            <a:r>
              <a:rPr lang="en-US" dirty="0" smtClean="0"/>
              <a:t>with yellow </a:t>
            </a:r>
            <a:br>
              <a:rPr lang="en-US" dirty="0" smtClean="0"/>
            </a:br>
            <a:r>
              <a:rPr lang="en-US" dirty="0" smtClean="0"/>
              <a:t>mark will show in Device Manager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280" y="4419600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click this </a:t>
            </a:r>
            <a:r>
              <a:rPr lang="en-US" dirty="0" smtClean="0">
                <a:solidFill>
                  <a:srgbClr val="FF0000"/>
                </a:solidFill>
              </a:rPr>
              <a:t>Unknown device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click “</a:t>
            </a:r>
            <a:r>
              <a:rPr lang="en-US" dirty="0" smtClean="0">
                <a:solidFill>
                  <a:srgbClr val="FF0000"/>
                </a:solidFill>
              </a:rPr>
              <a:t>Update Driver…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1390223">
            <a:off x="3898520" y="4463816"/>
            <a:ext cx="1741357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4419600"/>
            <a:ext cx="10668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Step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2914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2: Appoint the driver install path</a:t>
            </a:r>
          </a:p>
          <a:p>
            <a:pPr lvl="1"/>
            <a:endParaRPr lang="en-US" altLang="zh-TW" u="sng" dirty="0" smtClean="0">
              <a:solidFill>
                <a:srgbClr val="0070C0"/>
              </a:solidFill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D04B-4A72-45EB-8860-3130E7070EB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Browse my computer for driver software</a:t>
            </a:r>
            <a:r>
              <a:rPr lang="en-US" dirty="0" smtClean="0"/>
              <a:t>””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697069"/>
            <a:ext cx="4019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Appoint the driver install path to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..\MS_COM_Driver_v1.1032.1\Win7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Then click “Next”</a:t>
            </a:r>
            <a:endParaRPr lang="en-US" dirty="0" smtClean="0"/>
          </a:p>
        </p:txBody>
      </p:sp>
      <p:pic>
        <p:nvPicPr>
          <p:cNvPr id="2050" name="Picture 2" descr="C:\Users\mtk54482\Desktop\InstallDriverOnWin8\update_drive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00200"/>
            <a:ext cx="3962400" cy="2155788"/>
          </a:xfrm>
          <a:prstGeom prst="rect">
            <a:avLst/>
          </a:prstGeom>
          <a:noFill/>
        </p:spPr>
      </p:pic>
      <p:pic>
        <p:nvPicPr>
          <p:cNvPr id="2051" name="Picture 3" descr="C:\Users\mtk54482\Desktop\InstallDriverOnWin8\update_driv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2700" y="3886200"/>
            <a:ext cx="3670300" cy="2249967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3008084">
            <a:off x="4173900" y="2651423"/>
            <a:ext cx="1336809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562165">
            <a:off x="4040881" y="4308789"/>
            <a:ext cx="1336809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Step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063" y="1123950"/>
            <a:ext cx="8054975" cy="29146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3: Driver install successfully</a:t>
            </a:r>
          </a:p>
          <a:p>
            <a:pPr lvl="1"/>
            <a:endParaRPr lang="en-US" altLang="zh-TW" u="sng" dirty="0" smtClean="0">
              <a:solidFill>
                <a:srgbClr val="0070C0"/>
              </a:solidFill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D04B-4A72-45EB-8860-3130E7070EB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76426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few seconds, driver will be installed successfully.</a:t>
            </a:r>
            <a:endParaRPr lang="en-US" dirty="0"/>
          </a:p>
        </p:txBody>
      </p:sp>
      <p:pic>
        <p:nvPicPr>
          <p:cNvPr id="3074" name="Picture 2" descr="C:\Users\mtk54482\Desktop\InstallDriverOnWin8\update_drive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829175" cy="2219325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2273844">
            <a:off x="2009941" y="2774318"/>
            <a:ext cx="25367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tt template_Condidential B">
  <a:themeElements>
    <a:clrScheme name="Corporate ppt templatel_Confidential 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porate ppt templatel_Confidential B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ppt templatel_Confidential 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Confidential 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Confidential 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Confidential 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Confidential 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Confidential 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Confidential 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04237FC940884BA3243155885D2ADA" ma:contentTypeVersion="0" ma:contentTypeDescription="Create a new document." ma:contentTypeScope="" ma:versionID="c3f6e2caf546622dc6ed674d1ec6233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94D739-771B-4DB3-850F-63E253A54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A54CFF4-D509-4455-9B87-77B33721DABF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074A25-C911-4E0E-B6DC-47E4BE2D6A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ptt template_Condidential B</Template>
  <TotalTime>621</TotalTime>
  <Words>73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Corporate ptt template_Condidential B</vt:lpstr>
      <vt:lpstr>Install COM Inbox Driver On Win8</vt:lpstr>
      <vt:lpstr>Install Step</vt:lpstr>
      <vt:lpstr>Install Step</vt:lpstr>
      <vt:lpstr>Install Step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YiLun Chen (陳逸倫)</dc:creator>
  <cp:lastModifiedBy>Mediatek</cp:lastModifiedBy>
  <cp:revision>67</cp:revision>
  <dcterms:created xsi:type="dcterms:W3CDTF">2012-07-24T12:32:43Z</dcterms:created>
  <dcterms:modified xsi:type="dcterms:W3CDTF">2013-11-18T12:15:58Z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0x0101007004237FC940884BA3243155885D2ADA</vt:lpwstr>
  </property>
</Properties>
</file>