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CFD5B-260D-862D-94AB-1718BD5F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BEFD0-C08B-FF1D-1856-62ED5C03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64EC-3B14-B196-177B-15AD0A6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DFE2F-0F92-7DD5-4630-4E65E3F7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2FD9B-E384-7D17-6341-9773CFF3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F022-A65D-674B-1179-12E006CA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10205-CF2C-F97B-A5E2-ECCB17240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17AB4-130F-F7DB-7FE4-7C19B5E1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4ED28-F02D-8F34-0D64-C43E3699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27781-5884-FB12-6E53-BF0FF2FB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15042-F399-BDB4-AB82-86CDD020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FCDBA-A261-9E44-057B-130D9101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92C97-5318-F278-FA85-F84B0463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1CE94-5A12-7497-6B3A-630EC813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1179E-D5BC-33CF-E979-FB2A9F8F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11D6-7E28-1688-AE11-4CF4269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1D1C7-200D-6B74-7255-9153C761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5182D-B054-8CE2-8CA8-FFA233F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A6900-0343-0261-0022-6572333B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169C9-0568-5BDD-AD43-44DFED79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1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08BF-BF99-5B24-D713-F19FC30B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23DC0-D9A2-BA80-2750-1A82769B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CDD23-1F3D-1304-9436-973927D2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A9E8A-529C-D47F-75BE-77CCE94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3D95C-6BCD-3A7B-1B60-5E63D46C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EC2C8-E0D0-60E3-7194-8C7A5A3C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0AD97-5034-20A1-546F-00A787D7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E8868-3E9A-368A-7FF1-50AA8154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AAD1E-A7DD-13AC-E2BA-9E4F816F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0C284-1FF7-16A6-CC2E-C672EE66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15F03-F67A-BAF1-DDA4-E8DC50AC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E56-5017-1885-8A92-07B3F79E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8EF6D-F463-0A8C-F105-6662D3E4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91D21-2971-5190-0B07-E416EF9D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308104-EDB7-ED22-9379-C1667CEEC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AD5E1-D729-C4E5-F02A-8D7210D9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473A-2480-7E32-F380-61F6C85C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73C33E-33D8-9355-395E-98D402A3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A8012-05C1-4C1B-5BDE-438F8E05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58EA3-072F-62C7-787A-45B4A1B2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50A6C-0AF3-67ED-EC39-44C66CC9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B5836-C6F5-9D28-2173-90F0D08D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A0DFC2-0780-18B5-501B-D4F2F8AE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07776F-4B35-1DE3-F316-9FD9D1B8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C3844-7EC5-B591-9609-AEE10D57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B2F8F-B6AA-BF24-F863-83795A4E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A29F-2ACE-4520-2E7C-61B878A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6FAA8-C021-8B8B-F63C-80C4A50B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2481B-48CE-68B2-5593-1A7556CA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1DF31-E178-3A33-B306-9B02038B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39EC0-CFEB-CEBB-A6A3-86332F9C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F6CEB-6F51-7C3B-9A8E-C53775C5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78E82-9D13-83C7-CE4E-24A5866E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81889-58BA-ABE7-30BF-51674F1CF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1978A-FA45-20BB-258D-99BFA2FB6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9C5D4-B2EF-6BFC-FD29-642B1EB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0C4BE-8E0E-3406-B38F-92161AAC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4E0CD-CA90-3845-C831-DBAF4591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BDEECB-98D7-6418-967F-491FC891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48028-A1F0-E382-B6BF-199924B9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4BF74-D0B8-8230-4B5A-F57F476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7B34-E975-41DA-BC10-EB57BEB9DC2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FC646-31BB-5CC9-C4C8-B739DB81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AE24-A155-491A-13A7-AC36B855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4C8-DBC2-40CD-A38D-DCE62316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90753-9FDD-EC0E-6DF7-7087BE11F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 detection training model based on machine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52FC5-D179-BA7C-846B-A9ABB94F0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Dong Wenyu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90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A52E-8FAA-BFF8-D91D-E1DC93F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 definition</a:t>
            </a:r>
            <a:endParaRPr lang="zh-CN" altLang="en-US" sz="8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A5847-AD69-8369-B2F6-F5709DDE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identification is carried out according to the example of objects provided by the dataset, through live 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1402-0F93-B138-5DCB-A20CC28A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set overview</a:t>
            </a:r>
            <a:endParaRPr lang="zh-CN" altLang="en-US" sz="8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917B0-95EE-89CE-7B9F-0C3C3A4A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were 659 images of faces with masks and 319 images of faces without masks.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5393B-9B26-727F-EE4D-102F2AA9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" y="2690269"/>
            <a:ext cx="4945383" cy="2622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6EF9E-09EF-0FA8-4921-D92E5E54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20" y="2690268"/>
            <a:ext cx="4945384" cy="26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00200-6D50-DD90-BADE-C5D7563C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470"/>
            <a:ext cx="4558989" cy="823660"/>
          </a:xfrm>
        </p:spPr>
        <p:txBody>
          <a:bodyPr/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Model fusion and reward training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8238-616A-C869-1285-6EE4680B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0" y="1097130"/>
            <a:ext cx="3573379" cy="5079833"/>
          </a:xfrm>
        </p:spPr>
        <p:txBody>
          <a:bodyPr/>
          <a:lstStyle/>
          <a:p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Model fusion and reward training is one of the key strategies to create efficient and powerful deep learning models. So I combined the head classifier with the pre-trained MobileNetV2 base model.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6E6C6F-5F3B-2A1F-B64F-B45F18D5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4190"/>
            <a:ext cx="5657598" cy="43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25BEEE-5D6D-633E-A714-D1E47D9BF644}"/>
              </a:ext>
            </a:extLst>
          </p:cNvPr>
          <p:cNvSpPr txBox="1"/>
          <p:nvPr/>
        </p:nvSpPr>
        <p:spPr>
          <a:xfrm>
            <a:off x="1042108" y="5377479"/>
            <a:ext cx="9353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Finally, the training accuracy is close to 95%, indicating that my model has certain generalization 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3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0E81C-A5AC-BCBA-2642-B68C283B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u="none" strike="noStrike" dirty="0">
                <a:solidFill>
                  <a:srgbClr val="587F7E"/>
                </a:solidFill>
                <a:effectLst/>
                <a:latin typeface="Arial" panose="020B0604020202020204" pitchFamily="34" charset="0"/>
              </a:rPr>
              <a:t>Real-time detection system display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00773E-8467-3FC6-03D0-D81A86931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33" y="1825625"/>
            <a:ext cx="6489333" cy="4351338"/>
          </a:xfrm>
        </p:spPr>
      </p:pic>
    </p:spTree>
    <p:extLst>
      <p:ext uri="{BB962C8B-B14F-4D97-AF65-F5344CB8AC3E}">
        <p14:creationId xmlns:p14="http://schemas.microsoft.com/office/powerpoint/2010/main" val="299525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0289-967C-CBA9-DCAC-EE7301D3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8" y="1536198"/>
            <a:ext cx="10515600" cy="4078538"/>
          </a:xfrm>
        </p:spPr>
        <p:txBody>
          <a:bodyPr>
            <a:normAutofit fontScale="90000"/>
          </a:bodyPr>
          <a:lstStyle/>
          <a:p>
            <a:r>
              <a:rPr lang="en-US" altLang="zh-CN" sz="19900" dirty="0"/>
              <a:t>Thank</a:t>
            </a:r>
            <a:r>
              <a:rPr lang="zh-CN" altLang="en-US" sz="19900" dirty="0"/>
              <a:t> </a:t>
            </a:r>
            <a:r>
              <a:rPr lang="en-US" altLang="zh-CN" sz="19900" dirty="0"/>
              <a:t>you</a:t>
            </a:r>
            <a:endParaRPr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9199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Object detection training model based on machine learning</vt:lpstr>
      <vt:lpstr>Task definition</vt:lpstr>
      <vt:lpstr>Data set overview</vt:lpstr>
      <vt:lpstr>Model fusion and reward training model</vt:lpstr>
      <vt:lpstr>Real-time detection system display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文宇 董</dc:creator>
  <cp:lastModifiedBy>文宇 董</cp:lastModifiedBy>
  <cp:revision>1</cp:revision>
  <dcterms:created xsi:type="dcterms:W3CDTF">2025-06-06T10:45:46Z</dcterms:created>
  <dcterms:modified xsi:type="dcterms:W3CDTF">2025-06-06T10:54:50Z</dcterms:modified>
</cp:coreProperties>
</file>