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8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5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0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6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2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3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0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3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4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0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6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2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9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7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사례</a:t>
            </a:r>
            <a:r>
              <a:rPr lang="en-US" altLang="ko-KR" dirty="0" smtClean="0"/>
              <a:t>1 (</a:t>
            </a:r>
            <a:r>
              <a:rPr lang="ko-KR" altLang="en-US" dirty="0" smtClean="0"/>
              <a:t>결측 값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 파일 스크린 샷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06" y="3277504"/>
            <a:ext cx="1876780" cy="2018566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스크린 샷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80" y="3234795"/>
            <a:ext cx="1593333" cy="2124433"/>
          </a:xfrm>
        </p:spPr>
      </p:pic>
      <p:sp>
        <p:nvSpPr>
          <p:cNvPr id="9" name="TextBox 8"/>
          <p:cNvSpPr txBox="1"/>
          <p:nvPr/>
        </p:nvSpPr>
        <p:spPr>
          <a:xfrm>
            <a:off x="2071765" y="5428211"/>
            <a:ext cx="758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이전의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파일에서 결측 처리 된 날짜를 찾은 후 추가해주었습니다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모기 데이터는 저 같은 경우는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월의 평균을 넣었습니다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모기데이터는 </a:t>
            </a:r>
            <a:endParaRPr lang="en-US" altLang="ko-KR" dirty="0" smtClean="0"/>
          </a:p>
          <a:p>
            <a:r>
              <a:rPr lang="en-US" altLang="ko-KR" dirty="0"/>
              <a:t>u</a:t>
            </a:r>
            <a:r>
              <a:rPr lang="en-US" altLang="ko-KR" dirty="0" smtClean="0"/>
              <a:t>rbaneco.cs.kookmin.ac.kr</a:t>
            </a:r>
            <a:r>
              <a:rPr lang="ko-KR" altLang="en-US" dirty="0" smtClean="0"/>
              <a:t>에서 받았습니다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사례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잡음 완화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 smtClean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endParaRPr lang="en-US" altLang="ko-KR" sz="7200" dirty="0" smtClean="0"/>
          </a:p>
          <a:p>
            <a:pPr algn="ctr"/>
            <a:endParaRPr lang="en-US" altLang="ko-KR" sz="7200" dirty="0"/>
          </a:p>
          <a:p>
            <a:pPr algn="ctr"/>
            <a:r>
              <a:rPr lang="ko-KR" altLang="en-US" sz="7200" dirty="0" smtClean="0"/>
              <a:t>이전의 </a:t>
            </a:r>
            <a:r>
              <a:rPr lang="en-US" altLang="ko-KR" sz="7200" dirty="0" smtClean="0"/>
              <a:t>excel</a:t>
            </a:r>
            <a:r>
              <a:rPr lang="ko-KR" altLang="en-US" sz="7200" dirty="0" smtClean="0"/>
              <a:t> 파일 스크린 샷</a:t>
            </a:r>
          </a:p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28" y="3234795"/>
            <a:ext cx="2323848" cy="1885845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/>
              <a:t>이후의 </a:t>
            </a:r>
            <a:r>
              <a:rPr lang="en-US" altLang="ko-KR" sz="1800" dirty="0" smtClean="0"/>
              <a:t>excel</a:t>
            </a:r>
            <a:r>
              <a:rPr lang="ko-KR" altLang="en-US" sz="1800" dirty="0" smtClean="0"/>
              <a:t>파일 스크린 샷</a:t>
            </a:r>
            <a:endParaRPr lang="ko-KR" altLang="en-US" sz="18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09" y="3234795"/>
            <a:ext cx="2505425" cy="1885845"/>
          </a:xfrm>
        </p:spPr>
      </p:pic>
      <p:sp>
        <p:nvSpPr>
          <p:cNvPr id="9" name="TextBox 8"/>
          <p:cNvSpPr txBox="1"/>
          <p:nvPr/>
        </p:nvSpPr>
        <p:spPr>
          <a:xfrm>
            <a:off x="2492628" y="5253644"/>
            <a:ext cx="729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마리 이상은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으로 하고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보다 작은 </a:t>
            </a:r>
            <a:r>
              <a:rPr lang="ko-KR" altLang="en-US" dirty="0" err="1" smtClean="0"/>
              <a:t>마릿</a:t>
            </a:r>
            <a:r>
              <a:rPr lang="ko-KR" altLang="en-US" dirty="0" smtClean="0"/>
              <a:t> 수는 원래 모기로 두었습니다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6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 점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6" y="3234795"/>
            <a:ext cx="2429187" cy="1805298"/>
          </a:xfrm>
        </p:spPr>
      </p:pic>
      <p:sp>
        <p:nvSpPr>
          <p:cNvPr id="11" name="TextBox 10"/>
          <p:cNvSpPr txBox="1"/>
          <p:nvPr/>
        </p:nvSpPr>
        <p:spPr>
          <a:xfrm>
            <a:off x="2367256" y="5153891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 이상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마리 이상의 데이터는 이상 점 처리해서 결측 처리 해야하는데 이 스크린 샷은 예시로 하루만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마리 이상 이어도 결측 처리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결측 처리는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월의 평균값으로 대체해줬습니다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4" y="3234795"/>
            <a:ext cx="2161309" cy="1805298"/>
          </a:xfrm>
        </p:spPr>
      </p:pic>
    </p:spTree>
    <p:extLst>
      <p:ext uri="{BB962C8B-B14F-4D97-AF65-F5344CB8AC3E}">
        <p14:creationId xmlns:p14="http://schemas.microsoft.com/office/powerpoint/2010/main" val="33659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4 </a:t>
            </a:r>
            <a:r>
              <a:rPr lang="ko-KR" altLang="en-US" dirty="0" smtClean="0"/>
              <a:t>데이터 통합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422</TotalTime>
  <Words>121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바탕</vt:lpstr>
      <vt:lpstr>Arial</vt:lpstr>
      <vt:lpstr>Garamond</vt:lpstr>
      <vt:lpstr>자연주의</vt:lpstr>
      <vt:lpstr>사례1 (결측 값 처리)</vt:lpstr>
      <vt:lpstr>사례2 잡음 완화</vt:lpstr>
      <vt:lpstr>사례 3 이상 점 분석</vt:lpstr>
      <vt:lpstr>사례4 데이터 통합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사례1 (결측 값 처리)</dc:title>
  <dc:creator>dw</dc:creator>
  <cp:lastModifiedBy>dw</cp:lastModifiedBy>
  <cp:revision>13</cp:revision>
  <dcterms:created xsi:type="dcterms:W3CDTF">2017-08-17T05:25:18Z</dcterms:created>
  <dcterms:modified xsi:type="dcterms:W3CDTF">2017-08-17T12:27:49Z</dcterms:modified>
</cp:coreProperties>
</file>