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8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76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1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0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7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4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8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6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9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9A4B-35EA-46B5-8FA2-97BCC944EB03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8784-C915-40BC-8CBE-70D54A5EE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0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사례</a:t>
            </a:r>
            <a:r>
              <a:rPr lang="en-US" altLang="ko-KR" dirty="0" smtClean="0"/>
              <a:t>1 (</a:t>
            </a:r>
            <a:r>
              <a:rPr lang="ko-KR" altLang="en-US" dirty="0" smtClean="0"/>
              <a:t>결측 값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이전의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 파일 스크린 샷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65" y="2595590"/>
            <a:ext cx="2408795" cy="2590773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이후의 </a:t>
            </a:r>
            <a:r>
              <a:rPr lang="en-US" altLang="ko-KR" dirty="0" smtClean="0"/>
              <a:t>excel </a:t>
            </a:r>
            <a:r>
              <a:rPr lang="ko-KR" altLang="en-US" dirty="0" smtClean="0"/>
              <a:t>파일 스크린 샷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85" y="2505074"/>
            <a:ext cx="1961684" cy="2615565"/>
          </a:xfrm>
        </p:spPr>
      </p:pic>
      <p:sp>
        <p:nvSpPr>
          <p:cNvPr id="9" name="TextBox 8"/>
          <p:cNvSpPr txBox="1"/>
          <p:nvPr/>
        </p:nvSpPr>
        <p:spPr>
          <a:xfrm>
            <a:off x="2071765" y="5428211"/>
            <a:ext cx="758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이전의 </a:t>
            </a:r>
            <a:r>
              <a:rPr lang="en-US" altLang="ko-KR" dirty="0" smtClean="0"/>
              <a:t>excel</a:t>
            </a:r>
            <a:r>
              <a:rPr lang="ko-KR" altLang="en-US" smtClean="0"/>
              <a:t>파일에서 결측 처리 </a:t>
            </a:r>
            <a:r>
              <a:rPr lang="ko-KR" altLang="en-US" dirty="0" smtClean="0"/>
              <a:t>된 날짜를 찾은 후 추가해주었습니다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모기 데이터는 저 같은 경우는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월의 평균을 넣었습니다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55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사례1 (결측 값 처리)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사례1 (결측 값 처리)</dc:title>
  <dc:creator>dw</dc:creator>
  <cp:lastModifiedBy>dw</cp:lastModifiedBy>
  <cp:revision>3</cp:revision>
  <dcterms:created xsi:type="dcterms:W3CDTF">2017-08-17T05:25:18Z</dcterms:created>
  <dcterms:modified xsi:type="dcterms:W3CDTF">2017-08-17T05:49:48Z</dcterms:modified>
</cp:coreProperties>
</file>