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6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0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6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88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4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7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93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1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5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9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3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D9A4B-35EA-46B5-8FA2-97BCC944EB03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3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사례</a:t>
            </a:r>
            <a:r>
              <a:rPr lang="en-US" altLang="ko-KR" dirty="0" smtClean="0"/>
              <a:t>1 (</a:t>
            </a:r>
            <a:r>
              <a:rPr lang="ko-KR" altLang="en-US" dirty="0" smtClean="0"/>
              <a:t>결측 값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이전의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 파일 스크린 샷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08" y="3184028"/>
            <a:ext cx="2029455" cy="21827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 스크린 샷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5" y="3184029"/>
            <a:ext cx="1663698" cy="2218252"/>
          </a:xfrm>
        </p:spPr>
      </p:pic>
      <p:sp>
        <p:nvSpPr>
          <p:cNvPr id="9" name="TextBox 8"/>
          <p:cNvSpPr txBox="1"/>
          <p:nvPr/>
        </p:nvSpPr>
        <p:spPr>
          <a:xfrm>
            <a:off x="2071765" y="5428211"/>
            <a:ext cx="758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이전의 </a:t>
            </a:r>
            <a:r>
              <a:rPr lang="en-US" altLang="ko-KR" dirty="0" smtClean="0"/>
              <a:t>excel</a:t>
            </a:r>
            <a:r>
              <a:rPr lang="ko-KR" altLang="en-US" smtClean="0"/>
              <a:t>파일에서 결측 처리 </a:t>
            </a:r>
            <a:r>
              <a:rPr lang="ko-KR" altLang="en-US" dirty="0" smtClean="0"/>
              <a:t>된 날짜를 찾은 후 추가해주었습니다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모기 데이터는 저 같은 경우는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월의 평균을 넣었습니다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 : </a:t>
            </a:r>
            <a:r>
              <a:rPr lang="ko-KR" altLang="en-US" dirty="0" err="1" smtClean="0"/>
              <a:t>잡음완화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51" y="3234795"/>
            <a:ext cx="2317686" cy="1817039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09" y="3160107"/>
            <a:ext cx="2505425" cy="1891727"/>
          </a:xfrm>
        </p:spPr>
      </p:pic>
      <p:sp>
        <p:nvSpPr>
          <p:cNvPr id="9" name="TextBox 8"/>
          <p:cNvSpPr txBox="1"/>
          <p:nvPr/>
        </p:nvSpPr>
        <p:spPr>
          <a:xfrm>
            <a:off x="2480651" y="5251010"/>
            <a:ext cx="72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1000</a:t>
            </a:r>
            <a:r>
              <a:rPr lang="ko-KR" altLang="en-US" dirty="0" smtClean="0"/>
              <a:t>마리 이상은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마리로 바꿔주었습니다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3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 점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35" y="3234795"/>
            <a:ext cx="2152611" cy="159975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67" y="3234795"/>
            <a:ext cx="2177110" cy="1599755"/>
          </a:xfrm>
        </p:spPr>
      </p:pic>
      <p:sp>
        <p:nvSpPr>
          <p:cNvPr id="9" name="TextBox 8"/>
          <p:cNvSpPr txBox="1"/>
          <p:nvPr/>
        </p:nvSpPr>
        <p:spPr>
          <a:xfrm>
            <a:off x="2471596" y="4997513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 이상 자료에서 </a:t>
            </a:r>
            <a:r>
              <a:rPr lang="ko-KR" altLang="en-US" dirty="0" err="1" smtClean="0"/>
              <a:t>모기포집이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마리 이상이면 결측 으로 처리하지만 제가 하는 파일에선 하루만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마리 이상이라 결측 처리 했습니다</a:t>
            </a:r>
            <a:r>
              <a:rPr lang="en-US" altLang="ko-KR" dirty="0" smtClean="0"/>
              <a:t>. 8</a:t>
            </a:r>
            <a:r>
              <a:rPr lang="ko-KR" altLang="en-US" dirty="0" smtClean="0"/>
              <a:t>월의 평균으로 값을 대체해주었습니다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49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4 </a:t>
            </a:r>
            <a:r>
              <a:rPr lang="ko-KR" altLang="en-US" dirty="0" smtClean="0"/>
              <a:t>데이터 통합 및 이슈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34795"/>
            <a:ext cx="4718050" cy="2641072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16" y="3234795"/>
            <a:ext cx="4718050" cy="2641072"/>
          </a:xfrm>
        </p:spPr>
      </p:pic>
    </p:spTree>
    <p:extLst>
      <p:ext uri="{BB962C8B-B14F-4D97-AF65-F5344CB8AC3E}">
        <p14:creationId xmlns:p14="http://schemas.microsoft.com/office/powerpoint/2010/main" val="29749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4 </a:t>
            </a:r>
            <a:r>
              <a:rPr lang="ko-KR" altLang="en-US" dirty="0" smtClean="0"/>
              <a:t>데이터 통합 및 이슈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4" y="3243263"/>
            <a:ext cx="4159841" cy="263207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41" y="3243263"/>
            <a:ext cx="4369244" cy="2632075"/>
          </a:xfrm>
        </p:spPr>
      </p:pic>
    </p:spTree>
    <p:extLst>
      <p:ext uri="{BB962C8B-B14F-4D97-AF65-F5344CB8AC3E}">
        <p14:creationId xmlns:p14="http://schemas.microsoft.com/office/powerpoint/2010/main" val="100540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4 </a:t>
            </a:r>
            <a:r>
              <a:rPr lang="ko-KR" altLang="en-US" dirty="0" smtClean="0"/>
              <a:t>데이터 통합 및 이슈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 페이지는 서울시에서 받은 자료를 토대로 우리가 필요한 습도 강수량 최고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최저 온도만 놔두고 지웠습니다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페이지에서는 양평빗물펌프장에서 수집된 날짜 별 모기데이터를 붙여주었습니다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요소들 데이터와 모기데이터가 중복된 날짜만 모기 마리 수의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붙여주었습니다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98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데이터 변환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이전 데이터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94" y="2526201"/>
            <a:ext cx="5100349" cy="3317875"/>
          </a:xfrm>
        </p:spPr>
      </p:pic>
      <p:sp>
        <p:nvSpPr>
          <p:cNvPr id="5" name="TextBox 4"/>
          <p:cNvSpPr txBox="1"/>
          <p:nvPr/>
        </p:nvSpPr>
        <p:spPr>
          <a:xfrm>
            <a:off x="6564923" y="2526201"/>
            <a:ext cx="423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이 데이터를 가지고 각 요소별 누적 데이터를 만들어야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당일 부터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일치 누적데이터를 만듭니다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09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데이터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이후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45" y="2443362"/>
            <a:ext cx="5654432" cy="3324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0" y="2469662"/>
            <a:ext cx="361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가지 온도 별로 누적 값을 만들고 당일</a:t>
            </a:r>
            <a:r>
              <a:rPr lang="en-US" altLang="ko-KR" dirty="0" smtClean="0"/>
              <a:t>,5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,10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간격의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만 놔둔 모습입니다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31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306</TotalTime>
  <Words>230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바탕</vt:lpstr>
      <vt:lpstr>Arial</vt:lpstr>
      <vt:lpstr>Garamond</vt:lpstr>
      <vt:lpstr>자연주의</vt:lpstr>
      <vt:lpstr>사례1 (결측 값 처리)</vt:lpstr>
      <vt:lpstr>사례 2 : 잡음완화</vt:lpstr>
      <vt:lpstr>사례 3 이상 점 분석</vt:lpstr>
      <vt:lpstr>사례4 데이터 통합 및 이슈</vt:lpstr>
      <vt:lpstr>사례4 데이터 통합 및 이슈-2</vt:lpstr>
      <vt:lpstr>사례4 데이터 통합 및 이슈 설명</vt:lpstr>
      <vt:lpstr>사례 5 데이터 변환-이전 데이터</vt:lpstr>
      <vt:lpstr>사례 5 데이터 변환 – 이후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사례1 (결측 값 처리)</dc:title>
  <dc:creator>dw</dc:creator>
  <cp:lastModifiedBy>dw</cp:lastModifiedBy>
  <cp:revision>21</cp:revision>
  <dcterms:created xsi:type="dcterms:W3CDTF">2017-08-17T05:25:18Z</dcterms:created>
  <dcterms:modified xsi:type="dcterms:W3CDTF">2017-08-21T05:36:25Z</dcterms:modified>
</cp:coreProperties>
</file>