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4BA5-1E64-44CF-AD31-3BDCE197822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934B-7301-4F1D-8476-8FBE9CA0F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19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4BA5-1E64-44CF-AD31-3BDCE197822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934B-7301-4F1D-8476-8FBE9CA0F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570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4BA5-1E64-44CF-AD31-3BDCE197822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934B-7301-4F1D-8476-8FBE9CA0F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68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4BA5-1E64-44CF-AD31-3BDCE197822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934B-7301-4F1D-8476-8FBE9CA0F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8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4BA5-1E64-44CF-AD31-3BDCE197822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934B-7301-4F1D-8476-8FBE9CA0F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00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4BA5-1E64-44CF-AD31-3BDCE197822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934B-7301-4F1D-8476-8FBE9CA0F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67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4BA5-1E64-44CF-AD31-3BDCE197822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934B-7301-4F1D-8476-8FBE9CA0F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65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4BA5-1E64-44CF-AD31-3BDCE197822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934B-7301-4F1D-8476-8FBE9CA0F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43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4BA5-1E64-44CF-AD31-3BDCE197822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934B-7301-4F1D-8476-8FBE9CA0F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70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4BA5-1E64-44CF-AD31-3BDCE197822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934B-7301-4F1D-8476-8FBE9CA0F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44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4BA5-1E64-44CF-AD31-3BDCE197822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934B-7301-4F1D-8476-8FBE9CA0F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38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94BA5-1E64-44CF-AD31-3BDCE197822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3934B-7301-4F1D-8476-8FBE9CA0F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56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95674" y="5378625"/>
            <a:ext cx="5715000" cy="13843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team project #3</a:t>
            </a:r>
            <a:r>
              <a:rPr lang="ko-KR" altLang="en-US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</a:t>
            </a:r>
            <a:endParaRPr lang="en-US" altLang="ko-KR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 algn="ctr">
              <a:buNone/>
            </a:pP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정주호</a:t>
            </a:r>
            <a:r>
              <a: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박동원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김윤서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김부진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819274" y="472941"/>
            <a:ext cx="9067801" cy="34830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6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Microsoft New Tai Lue" panose="020B0502040204020203" pitchFamily="34" charset="0"/>
                <a:ea typeface="나눔고딕 ExtraBold" panose="020D0904000000000000" pitchFamily="50" charset="-127"/>
                <a:cs typeface="Microsoft New Tai Lue" panose="020B0502040204020203" pitchFamily="34" charset="0"/>
              </a:rPr>
              <a:t>Second</a:t>
            </a:r>
            <a:r>
              <a:rPr kumimoji="0" lang="ko-KR" altLang="ko-KR" sz="96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Microsoft New Tai Lue" panose="020B0502040204020203" pitchFamily="34" charset="0"/>
                <a:ea typeface="나눔고딕 ExtraBold" panose="020D0904000000000000" pitchFamily="50" charset="-127"/>
                <a:cs typeface="Microsoft New Tai Lue" panose="020B0502040204020203" pitchFamily="34" charset="0"/>
              </a:rPr>
              <a:t> </a:t>
            </a:r>
            <a:r>
              <a:rPr kumimoji="0" lang="ko-KR" altLang="ko-KR" sz="96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Microsoft New Tai Lue" panose="020B0502040204020203" pitchFamily="34" charset="0"/>
                <a:ea typeface="나눔고딕 ExtraBold" panose="020D0904000000000000" pitchFamily="50" charset="-127"/>
                <a:cs typeface="Microsoft New Tai Lue" panose="020B0502040204020203" pitchFamily="34" charset="0"/>
              </a:rPr>
              <a:t>hand</a:t>
            </a:r>
            <a:r>
              <a:rPr lang="en-US" altLang="ko-KR" sz="9600" dirty="0">
                <a:solidFill>
                  <a:srgbClr val="202124"/>
                </a:solidFill>
                <a:latin typeface="Microsoft New Tai Lue" panose="020B0502040204020203" pitchFamily="34" charset="0"/>
                <a:ea typeface="나눔고딕 ExtraBold" panose="020D0904000000000000" pitchFamily="50" charset="-127"/>
                <a:cs typeface="Microsoft New Tai Lue" panose="020B0502040204020203" pitchFamily="34" charset="0"/>
              </a:rPr>
              <a:t/>
            </a:r>
            <a:br>
              <a:rPr lang="en-US" altLang="ko-KR" sz="9600" dirty="0">
                <a:solidFill>
                  <a:srgbClr val="202124"/>
                </a:solidFill>
                <a:latin typeface="Microsoft New Tai Lue" panose="020B0502040204020203" pitchFamily="34" charset="0"/>
                <a:ea typeface="나눔고딕 ExtraBold" panose="020D0904000000000000" pitchFamily="50" charset="-127"/>
                <a:cs typeface="Microsoft New Tai Lue" panose="020B0502040204020203" pitchFamily="34" charset="0"/>
              </a:rPr>
            </a:br>
            <a:r>
              <a:rPr lang="en-US" altLang="ko-KR" sz="9600" dirty="0" smtClean="0">
                <a:solidFill>
                  <a:srgbClr val="202124"/>
                </a:solidFill>
                <a:latin typeface="Microsoft New Tai Lue" panose="020B0502040204020203" pitchFamily="34" charset="0"/>
                <a:ea typeface="나눔고딕 ExtraBold" panose="020D0904000000000000" pitchFamily="50" charset="-127"/>
                <a:cs typeface="Microsoft New Tai Lue" panose="020B0502040204020203" pitchFamily="34" charset="0"/>
              </a:rPr>
              <a:t>Market</a:t>
            </a:r>
            <a:r>
              <a:rPr lang="en-US" altLang="ko-KR" sz="7200" dirty="0" smtClean="0">
                <a:solidFill>
                  <a:srgbClr val="202124"/>
                </a:solidFill>
                <a:latin typeface="Arial Unicode MS" panose="020B0604020202020204" pitchFamily="50" charset="-127"/>
                <a:ea typeface="inherit"/>
              </a:rPr>
              <a:t/>
            </a:r>
            <a:br>
              <a:rPr lang="en-US" altLang="ko-KR" sz="7200" dirty="0" smtClean="0">
                <a:solidFill>
                  <a:srgbClr val="202124"/>
                </a:solidFill>
                <a:latin typeface="Arial Unicode MS" panose="020B0604020202020204" pitchFamily="50" charset="-127"/>
                <a:ea typeface="inherit"/>
              </a:rPr>
            </a:br>
            <a:r>
              <a:rPr lang="en-US" altLang="ko-KR" sz="2800" b="1" dirty="0" smtClean="0">
                <a:solidFill>
                  <a:srgbClr val="20212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800" b="1" dirty="0" smtClean="0">
                <a:solidFill>
                  <a:srgbClr val="20212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중고거래 사이트</a:t>
            </a:r>
            <a:r>
              <a:rPr lang="en-US" altLang="ko-KR" sz="2800" b="1" dirty="0" smtClean="0">
                <a:solidFill>
                  <a:srgbClr val="20212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kumimoji="0" lang="ko-KR" altLang="ko-K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71155" y="4344124"/>
            <a:ext cx="58395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/>
              <a:t>http://</a:t>
            </a:r>
            <a:r>
              <a:rPr lang="ko-KR" altLang="en-US" sz="3600" dirty="0" smtClean="0"/>
              <a:t>43.200.116.101:8080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43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3042" y="525649"/>
            <a:ext cx="2344189" cy="8617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회원가입</a:t>
            </a:r>
            <a:endParaRPr lang="en-US" altLang="ko-KR" b="1" dirty="0" smtClean="0"/>
          </a:p>
          <a:p>
            <a:r>
              <a:rPr lang="ko-KR" altLang="en-US" sz="1600" dirty="0" smtClean="0">
                <a:solidFill>
                  <a:srgbClr val="002060"/>
                </a:solidFill>
              </a:rPr>
              <a:t>아이디</a:t>
            </a:r>
            <a:r>
              <a:rPr lang="en-US" altLang="ko-KR" sz="1600" dirty="0" smtClean="0">
                <a:solidFill>
                  <a:srgbClr val="002060"/>
                </a:solidFill>
              </a:rPr>
              <a:t>,</a:t>
            </a:r>
            <a:r>
              <a:rPr lang="ko-KR" altLang="en-US" sz="1600" dirty="0" smtClean="0">
                <a:solidFill>
                  <a:srgbClr val="002060"/>
                </a:solidFill>
              </a:rPr>
              <a:t>이메일 </a:t>
            </a:r>
            <a:r>
              <a:rPr lang="ko-KR" altLang="en-US" sz="1600" dirty="0" err="1" smtClean="0">
                <a:solidFill>
                  <a:srgbClr val="002060"/>
                </a:solidFill>
              </a:rPr>
              <a:t>중복확인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r>
              <a:rPr lang="en-US" altLang="ko-KR" sz="1600" dirty="0" smtClean="0">
                <a:solidFill>
                  <a:srgbClr val="002060"/>
                </a:solidFill>
              </a:rPr>
              <a:t>(Member Table </a:t>
            </a:r>
            <a:r>
              <a:rPr lang="ko-KR" altLang="en-US" sz="1600" dirty="0" smtClean="0">
                <a:solidFill>
                  <a:srgbClr val="002060"/>
                </a:solidFill>
              </a:rPr>
              <a:t>입력</a:t>
            </a:r>
            <a:r>
              <a:rPr lang="en-US" altLang="ko-KR" sz="1600" dirty="0" smtClean="0">
                <a:solidFill>
                  <a:srgbClr val="002060"/>
                </a:solidFill>
              </a:rPr>
              <a:t>)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717" y="391752"/>
            <a:ext cx="1878678" cy="112956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smtClean="0"/>
              <a:t>로그인</a:t>
            </a:r>
            <a:endParaRPr lang="en-US" altLang="ko-KR" b="1" dirty="0" smtClean="0"/>
          </a:p>
          <a:p>
            <a:r>
              <a:rPr lang="ko-KR" altLang="en-US" sz="1600" dirty="0" smtClean="0">
                <a:solidFill>
                  <a:srgbClr val="002060"/>
                </a:solidFill>
              </a:rPr>
              <a:t>비밀번호  찾기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r>
              <a:rPr lang="ko-KR" altLang="en-US" sz="1600" dirty="0" smtClean="0">
                <a:solidFill>
                  <a:srgbClr val="002060"/>
                </a:solidFill>
              </a:rPr>
              <a:t>임시 비밀번호 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r>
              <a:rPr lang="ko-KR" altLang="en-US" sz="1600" dirty="0" smtClean="0">
                <a:solidFill>
                  <a:srgbClr val="002060"/>
                </a:solidFill>
              </a:rPr>
              <a:t>이메일 전송 </a:t>
            </a:r>
            <a:r>
              <a:rPr lang="en-US" altLang="ko-KR" sz="1600" dirty="0" smtClean="0">
                <a:solidFill>
                  <a:srgbClr val="002060"/>
                </a:solidFill>
              </a:rPr>
              <a:t>API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47856" y="391752"/>
            <a:ext cx="2541624" cy="112956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회원정보수정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sz="1600" dirty="0" smtClean="0">
                <a:solidFill>
                  <a:srgbClr val="002060"/>
                </a:solidFill>
              </a:rPr>
              <a:t>비밀번호 변경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r>
              <a:rPr lang="ko-KR" altLang="en-US" sz="1600" dirty="0" smtClean="0">
                <a:solidFill>
                  <a:srgbClr val="002060"/>
                </a:solidFill>
              </a:rPr>
              <a:t>회원 탈퇴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r>
              <a:rPr lang="en-US" altLang="ko-KR" sz="1600" dirty="0" smtClean="0">
                <a:solidFill>
                  <a:srgbClr val="002060"/>
                </a:solidFill>
              </a:rPr>
              <a:t>(Member Table </a:t>
            </a:r>
            <a:r>
              <a:rPr lang="ko-KR" altLang="en-US" sz="1600" dirty="0" smtClean="0">
                <a:solidFill>
                  <a:srgbClr val="002060"/>
                </a:solidFill>
              </a:rPr>
              <a:t>수정</a:t>
            </a:r>
            <a:r>
              <a:rPr lang="en-US" altLang="ko-KR" sz="1600" dirty="0" smtClean="0">
                <a:solidFill>
                  <a:srgbClr val="002060"/>
                </a:solidFill>
              </a:rPr>
              <a:t>)</a:t>
            </a:r>
            <a:endParaRPr lang="ko-KR" altLang="en-US" sz="1600" dirty="0" smtClean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97346" y="648759"/>
            <a:ext cx="1812176" cy="6155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smtClean="0"/>
              <a:t>로그아웃</a:t>
            </a:r>
            <a:endParaRPr lang="en-US" altLang="ko-KR" b="1" dirty="0" smtClean="0"/>
          </a:p>
          <a:p>
            <a:r>
              <a:rPr lang="ko-KR" altLang="en-US" sz="1600" dirty="0" smtClean="0">
                <a:solidFill>
                  <a:srgbClr val="002060"/>
                </a:solidFill>
              </a:rPr>
              <a:t>세션 및 </a:t>
            </a:r>
            <a:r>
              <a:rPr lang="ko-KR" altLang="en-US" sz="1600" dirty="0" err="1" smtClean="0">
                <a:solidFill>
                  <a:srgbClr val="002060"/>
                </a:solidFill>
              </a:rPr>
              <a:t>쿠키삭제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3042" y="3590713"/>
            <a:ext cx="1878678" cy="16004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smtClean="0"/>
              <a:t>게시판</a:t>
            </a:r>
            <a:endParaRPr lang="en-US" altLang="ko-KR" b="1" dirty="0" smtClean="0"/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글 목록 보여주기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(Board Table)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카테고리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(Board Table</a:t>
            </a:r>
            <a:r>
              <a:rPr lang="ko-KR" altLang="en-US" sz="1600" dirty="0">
                <a:solidFill>
                  <a:schemeClr val="tx1"/>
                </a:solidFill>
              </a:rPr>
              <a:t>의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Category </a:t>
            </a:r>
            <a:r>
              <a:rPr lang="ko-KR" altLang="en-US" sz="1600" dirty="0">
                <a:solidFill>
                  <a:schemeClr val="tx1"/>
                </a:solidFill>
              </a:rPr>
              <a:t>참조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57895" y="2385009"/>
            <a:ext cx="2531226" cy="86177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smtClean="0"/>
              <a:t>새 글 작성</a:t>
            </a:r>
            <a:endParaRPr lang="en-US" altLang="ko-KR" b="1" dirty="0" smtClean="0"/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이미지 업로드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Board,Image</a:t>
            </a:r>
            <a:r>
              <a:rPr lang="en-US" altLang="ko-KR" sz="1600" dirty="0" smtClean="0">
                <a:solidFill>
                  <a:schemeClr val="tx1"/>
                </a:solidFill>
              </a:rPr>
              <a:t> Table </a:t>
            </a:r>
            <a:r>
              <a:rPr lang="ko-KR" altLang="en-US" sz="1600" dirty="0" smtClean="0">
                <a:solidFill>
                  <a:schemeClr val="tx1"/>
                </a:solidFill>
              </a:rPr>
              <a:t>입력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47496" y="5444650"/>
            <a:ext cx="2514085" cy="86836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smtClean="0"/>
              <a:t>내 상품 보기</a:t>
            </a:r>
            <a:endParaRPr lang="en-US" altLang="ko-KR" b="1" dirty="0" smtClean="0"/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(Board Table</a:t>
            </a:r>
            <a:r>
              <a:rPr lang="ko-KR" altLang="en-US" sz="1600" dirty="0" smtClean="0">
                <a:solidFill>
                  <a:schemeClr val="tx1"/>
                </a:solidFill>
              </a:rPr>
              <a:t>의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Member_id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참조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47497" y="4477914"/>
            <a:ext cx="2514085" cy="61555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smtClean="0"/>
              <a:t>게시물 읽기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수정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삭제</a:t>
            </a:r>
            <a:endParaRPr lang="en-US" altLang="ko-KR" b="1" dirty="0" smtClean="0"/>
          </a:p>
          <a:p>
            <a:r>
              <a:rPr lang="ko-KR" altLang="en-US" sz="1600" dirty="0">
                <a:solidFill>
                  <a:schemeClr val="tx1"/>
                </a:solidFill>
              </a:rPr>
              <a:t>지도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날씨 </a:t>
            </a:r>
            <a:r>
              <a:rPr lang="en-US" altLang="ko-KR" sz="1600" dirty="0" smtClean="0">
                <a:solidFill>
                  <a:schemeClr val="tx1"/>
                </a:solidFill>
              </a:rPr>
              <a:t>API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61392" y="3842962"/>
            <a:ext cx="1812176" cy="62081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smtClean="0"/>
              <a:t>쪽지 보내기</a:t>
            </a:r>
            <a:endParaRPr lang="en-US" altLang="ko-KR" b="1" dirty="0" smtClean="0"/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(note Table)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57895" y="3535185"/>
            <a:ext cx="2514085" cy="61555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/>
              <a:t>게시물 </a:t>
            </a:r>
            <a:r>
              <a:rPr lang="ko-KR" altLang="en-US" b="1" dirty="0" smtClean="0"/>
              <a:t>검색</a:t>
            </a:r>
            <a:endParaRPr lang="en-US" altLang="ko-KR" b="1" dirty="0" smtClean="0"/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(Board Table</a:t>
            </a:r>
            <a:r>
              <a:rPr lang="ko-KR" altLang="en-US" sz="1600" dirty="0" smtClean="0">
                <a:solidFill>
                  <a:schemeClr val="tx1"/>
                </a:solidFill>
              </a:rPr>
              <a:t>의 </a:t>
            </a:r>
            <a:r>
              <a:rPr lang="en-US" altLang="ko-KR" sz="1600" dirty="0" smtClean="0">
                <a:solidFill>
                  <a:schemeClr val="tx1"/>
                </a:solidFill>
              </a:rPr>
              <a:t>Title </a:t>
            </a:r>
            <a:r>
              <a:rPr lang="ko-KR" altLang="en-US" sz="1600" dirty="0" smtClean="0">
                <a:solidFill>
                  <a:schemeClr val="tx1"/>
                </a:solidFill>
              </a:rPr>
              <a:t>참조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24037" y="3719851"/>
            <a:ext cx="1832957" cy="86177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대화창</a:t>
            </a:r>
            <a:endParaRPr lang="en-US" altLang="ko-KR" b="1" dirty="0" smtClean="0"/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실시간 대화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(note Table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24038" y="5012619"/>
            <a:ext cx="1832957" cy="61555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smtClean="0"/>
              <a:t>찜 목록 보기</a:t>
            </a:r>
            <a:endParaRPr lang="en-US" altLang="ko-KR" b="1" dirty="0" smtClean="0"/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Like_Board</a:t>
            </a:r>
            <a:r>
              <a:rPr lang="en-US" altLang="ko-KR" sz="1600" dirty="0" smtClean="0">
                <a:solidFill>
                  <a:schemeClr val="tx1"/>
                </a:solidFill>
              </a:rPr>
              <a:t> Table)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61392" y="4889509"/>
            <a:ext cx="1812176" cy="86177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smtClean="0"/>
              <a:t>찜 하기</a:t>
            </a:r>
            <a:endParaRPr lang="en-US" altLang="ko-KR" b="1" dirty="0"/>
          </a:p>
          <a:p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Like_Board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Table </a:t>
            </a:r>
            <a:r>
              <a:rPr lang="ko-KR" altLang="en-US" sz="1600" dirty="0">
                <a:solidFill>
                  <a:schemeClr val="tx1"/>
                </a:solidFill>
              </a:rPr>
              <a:t>입력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4" idx="3"/>
            <a:endCxn id="5" idx="1"/>
          </p:cNvCxnSpPr>
          <p:nvPr/>
        </p:nvCxnSpPr>
        <p:spPr>
          <a:xfrm>
            <a:off x="2777231" y="956536"/>
            <a:ext cx="922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5" idx="3"/>
            <a:endCxn id="6" idx="1"/>
          </p:cNvCxnSpPr>
          <p:nvPr/>
        </p:nvCxnSpPr>
        <p:spPr>
          <a:xfrm>
            <a:off x="5578395" y="956536"/>
            <a:ext cx="1069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8" idx="1"/>
          </p:cNvCxnSpPr>
          <p:nvPr/>
        </p:nvCxnSpPr>
        <p:spPr>
          <a:xfrm>
            <a:off x="9189480" y="956535"/>
            <a:ext cx="6078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9" idx="3"/>
            <a:endCxn id="10" idx="1"/>
          </p:cNvCxnSpPr>
          <p:nvPr/>
        </p:nvCxnSpPr>
        <p:spPr>
          <a:xfrm flipV="1">
            <a:off x="2311720" y="2815896"/>
            <a:ext cx="1346175" cy="15750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9" idx="3"/>
            <a:endCxn id="14" idx="1"/>
          </p:cNvCxnSpPr>
          <p:nvPr/>
        </p:nvCxnSpPr>
        <p:spPr>
          <a:xfrm flipV="1">
            <a:off x="2311720" y="3842962"/>
            <a:ext cx="1346175" cy="5479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9" idx="3"/>
            <a:endCxn id="12" idx="1"/>
          </p:cNvCxnSpPr>
          <p:nvPr/>
        </p:nvCxnSpPr>
        <p:spPr>
          <a:xfrm>
            <a:off x="2311720" y="4390932"/>
            <a:ext cx="1335777" cy="3947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9" idx="3"/>
            <a:endCxn id="11" idx="1"/>
          </p:cNvCxnSpPr>
          <p:nvPr/>
        </p:nvCxnSpPr>
        <p:spPr>
          <a:xfrm>
            <a:off x="2311720" y="4390932"/>
            <a:ext cx="1335776" cy="1487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2" idx="3"/>
            <a:endCxn id="13" idx="1"/>
          </p:cNvCxnSpPr>
          <p:nvPr/>
        </p:nvCxnSpPr>
        <p:spPr>
          <a:xfrm flipV="1">
            <a:off x="6161582" y="4153368"/>
            <a:ext cx="799810" cy="6323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2" idx="3"/>
            <a:endCxn id="17" idx="1"/>
          </p:cNvCxnSpPr>
          <p:nvPr/>
        </p:nvCxnSpPr>
        <p:spPr>
          <a:xfrm>
            <a:off x="6161582" y="4785691"/>
            <a:ext cx="799810" cy="5347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5" idx="2"/>
          </p:cNvCxnSpPr>
          <p:nvPr/>
        </p:nvCxnSpPr>
        <p:spPr>
          <a:xfrm rot="5400000">
            <a:off x="2701365" y="56572"/>
            <a:ext cx="472944" cy="34024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1254034" y="1994648"/>
            <a:ext cx="8709" cy="1559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13" idx="3"/>
            <a:endCxn id="15" idx="1"/>
          </p:cNvCxnSpPr>
          <p:nvPr/>
        </p:nvCxnSpPr>
        <p:spPr>
          <a:xfrm flipV="1">
            <a:off x="8773568" y="4150738"/>
            <a:ext cx="450469" cy="2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17" idx="3"/>
            <a:endCxn id="16" idx="1"/>
          </p:cNvCxnSpPr>
          <p:nvPr/>
        </p:nvCxnSpPr>
        <p:spPr>
          <a:xfrm>
            <a:off x="8773568" y="5320396"/>
            <a:ext cx="4504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87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" y="208642"/>
            <a:ext cx="12120239" cy="628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2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131</Words>
  <Application>Microsoft Office PowerPoint</Application>
  <PresentationFormat>와이드스크린</PresentationFormat>
  <Paragraphs>42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Arial Unicode MS</vt:lpstr>
      <vt:lpstr>inherit</vt:lpstr>
      <vt:lpstr>나눔고딕 ExtraBold</vt:lpstr>
      <vt:lpstr>맑은 고딕</vt:lpstr>
      <vt:lpstr>Arial</vt:lpstr>
      <vt:lpstr>Microsoft New Tai Lue</vt:lpstr>
      <vt:lpstr>Office 테마</vt:lpstr>
      <vt:lpstr>Second hand Market (중고거래 사이트)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Manic-063</dc:creator>
  <cp:lastModifiedBy>Manic-063</cp:lastModifiedBy>
  <cp:revision>27</cp:revision>
  <dcterms:created xsi:type="dcterms:W3CDTF">2023-04-04T03:12:38Z</dcterms:created>
  <dcterms:modified xsi:type="dcterms:W3CDTF">2023-04-06T01:48:22Z</dcterms:modified>
</cp:coreProperties>
</file>