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285" r:id="rId4"/>
    <p:sldId id="275" r:id="rId5"/>
    <p:sldId id="276" r:id="rId6"/>
    <p:sldId id="277" r:id="rId7"/>
    <p:sldId id="278" r:id="rId8"/>
    <p:sldId id="279" r:id="rId9"/>
    <p:sldId id="281" r:id="rId10"/>
    <p:sldId id="280" r:id="rId11"/>
    <p:sldId id="282" r:id="rId12"/>
    <p:sldId id="283" r:id="rId13"/>
    <p:sldId id="284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76"/>
      </p:cViewPr>
      <p:guideLst>
        <p:guide orient="horz" pos="2183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3CDCA-7D4B-466C-AB4B-39BBEC541EA0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7E3C7-CAB3-4548-9267-195C42F2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7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4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74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38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10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48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2017-04-11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33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54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2017-04-11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47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57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52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315A7-E243-46C4-A8E7-D533F48F76B3}" type="datetimeFigureOut">
              <a:rPr lang="ko-KR" altLang="en-US" smtClean="0"/>
              <a:t>2017-04-11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51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Per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amu.wiki/w/%EC%A0%81%EC%99%B8%EC%84%A0%20%EA%B5%B4%EC%A0%88%EA%B8%B0" TargetMode="External"/><Relationship Id="rId5" Type="http://schemas.openxmlformats.org/officeDocument/2006/relationships/hyperlink" Target="https://namu.wiki/w/Python" TargetMode="External"/><Relationship Id="rId4" Type="http://schemas.openxmlformats.org/officeDocument/2006/relationships/hyperlink" Target="https://namu.wiki/w/Smalltalk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650" spc="-225" dirty="0" err="1">
                <a:latin typeface="Trebuchet MS" panose="020B0603020202020204" pitchFamily="34" charset="0"/>
                <a:cs typeface="Malgun Gothic"/>
              </a:rPr>
              <a:t>동싸</a:t>
            </a:r>
            <a:r>
              <a:rPr lang="ko-KR" altLang="en-US" sz="1650" spc="-22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 err="1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8653" y="3234680"/>
            <a:ext cx="436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Trebuchet MS" panose="020B0603020202020204" pitchFamily="34" charset="0"/>
              </a:rPr>
              <a:t>4</a:t>
            </a:r>
            <a:r>
              <a:rPr lang="ko-KR" altLang="en-US" sz="2400" b="1" dirty="0" err="1">
                <a:latin typeface="Trebuchet MS" panose="020B0603020202020204" pitchFamily="34" charset="0"/>
              </a:rPr>
              <a:t>동싸</a:t>
            </a:r>
            <a:r>
              <a:rPr lang="ko-KR" altLang="en-US" sz="2400" b="1" dirty="0">
                <a:latin typeface="Trebuchet MS" panose="020B0603020202020204" pitchFamily="34" charset="0"/>
              </a:rPr>
              <a:t> 스터디</a:t>
            </a:r>
            <a:r>
              <a:rPr lang="en-US" altLang="ko-KR" sz="2400" b="1" dirty="0">
                <a:latin typeface="Trebuchet MS" panose="020B0603020202020204" pitchFamily="34" charset="0"/>
              </a:rPr>
              <a:t> </a:t>
            </a:r>
            <a:r>
              <a:rPr lang="ko-KR" altLang="en-US" sz="2400" b="1" dirty="0">
                <a:latin typeface="Trebuchet MS" panose="020B0603020202020204" pitchFamily="34" charset="0"/>
              </a:rPr>
              <a:t>시 </a:t>
            </a:r>
            <a:r>
              <a:rPr lang="en-US" altLang="ko-KR" sz="2400" b="1" dirty="0">
                <a:latin typeface="Trebuchet MS" panose="020B0603020202020204" pitchFamily="34" charset="0"/>
              </a:rPr>
              <a:t>to the </a:t>
            </a:r>
            <a:r>
              <a:rPr lang="ko-KR" altLang="en-US" sz="2400" b="1" dirty="0">
                <a:latin typeface="Trebuchet MS" panose="020B0603020202020204" pitchFamily="34" charset="0"/>
              </a:rPr>
              <a:t>작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47694" y="5552388"/>
            <a:ext cx="27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rebuchet MS" panose="020B0603020202020204" pitchFamily="34" charset="0"/>
              </a:rPr>
              <a:t>김동원</a:t>
            </a: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</a:t>
            </a:r>
            <a:r>
              <a:rPr lang="en-US" b="1" dirty="0">
                <a:latin typeface="Malgun Gothic"/>
                <a:cs typeface="Malgun Gothic"/>
              </a:rPr>
              <a:t> </a:t>
            </a:r>
            <a:r>
              <a:rPr lang="en-US" dirty="0">
                <a:latin typeface="Malgun Gothic"/>
                <a:cs typeface="Malgun Gothic"/>
              </a:rPr>
              <a:t>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3619" y="380738"/>
            <a:ext cx="27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080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650" spc="-225" dirty="0" err="1">
                <a:latin typeface="Trebuchet MS" panose="020B0603020202020204" pitchFamily="34" charset="0"/>
                <a:cs typeface="Malgun Gothic"/>
              </a:rPr>
              <a:t>동싸</a:t>
            </a:r>
            <a:r>
              <a:rPr lang="ko-KR" altLang="en-US" sz="1650" spc="-22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 err="1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37" y="2171700"/>
            <a:ext cx="74771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0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650" spc="-225" dirty="0" err="1">
                <a:latin typeface="Trebuchet MS" panose="020B0603020202020204" pitchFamily="34" charset="0"/>
                <a:cs typeface="Malgun Gothic"/>
              </a:rPr>
              <a:t>동싸</a:t>
            </a:r>
            <a:r>
              <a:rPr lang="ko-KR" altLang="en-US" sz="1650" spc="-22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 err="1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87" y="1752600"/>
            <a:ext cx="67532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8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650" spc="-225" dirty="0" err="1">
                <a:latin typeface="Trebuchet MS" panose="020B0603020202020204" pitchFamily="34" charset="0"/>
                <a:cs typeface="Malgun Gothic"/>
              </a:rPr>
              <a:t>동싸</a:t>
            </a:r>
            <a:r>
              <a:rPr lang="ko-KR" altLang="en-US" sz="1650" spc="-22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 err="1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36709" y="3181991"/>
            <a:ext cx="3723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예시를 들어 봅시다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100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650" spc="-225" dirty="0" err="1">
                <a:latin typeface="Trebuchet MS" panose="020B0603020202020204" pitchFamily="34" charset="0"/>
                <a:cs typeface="Malgun Gothic"/>
              </a:rPr>
              <a:t>동싸</a:t>
            </a:r>
            <a:r>
              <a:rPr lang="ko-KR" altLang="en-US" sz="1650" spc="-22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 err="1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54804" y="3234680"/>
            <a:ext cx="2941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실습실습실습</a:t>
            </a:r>
          </a:p>
        </p:txBody>
      </p:sp>
    </p:spTree>
    <p:extLst>
      <p:ext uri="{BB962C8B-B14F-4D97-AF65-F5344CB8AC3E}">
        <p14:creationId xmlns:p14="http://schemas.microsoft.com/office/powerpoint/2010/main" val="939421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4409" y="3166602"/>
            <a:ext cx="1626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뀨</a:t>
            </a:r>
          </a:p>
        </p:txBody>
      </p:sp>
    </p:spTree>
    <p:extLst>
      <p:ext uri="{BB962C8B-B14F-4D97-AF65-F5344CB8AC3E}">
        <p14:creationId xmlns:p14="http://schemas.microsoft.com/office/powerpoint/2010/main" val="340795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6529" y="3234680"/>
            <a:ext cx="314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근황토크</a:t>
            </a:r>
            <a:r>
              <a:rPr lang="ko-KR" altLang="en-US" sz="2400" dirty="0"/>
              <a:t> 좀 </a:t>
            </a:r>
            <a:r>
              <a:rPr lang="ko-KR" altLang="en-US" sz="2400" dirty="0" err="1"/>
              <a:t>할까여</a:t>
            </a:r>
            <a:r>
              <a:rPr lang="en-US" altLang="ko-KR" sz="2400" dirty="0"/>
              <a:t>..?</a:t>
            </a:r>
            <a:endParaRPr lang="ko-KR" altLang="en-US" sz="2400" dirty="0"/>
          </a:p>
        </p:txBody>
      </p:sp>
      <p:sp>
        <p:nvSpPr>
          <p:cNvPr id="11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650" spc="-225" dirty="0" err="1">
                <a:latin typeface="Trebuchet MS" panose="020B0603020202020204" pitchFamily="34" charset="0"/>
                <a:cs typeface="Malgun Gothic"/>
              </a:rPr>
              <a:t>동싸</a:t>
            </a:r>
            <a:r>
              <a:rPr lang="ko-KR" altLang="en-US" sz="1650" spc="-22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 err="1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4207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650" spc="-225" dirty="0" err="1">
                <a:latin typeface="Trebuchet MS" panose="020B0603020202020204" pitchFamily="34" charset="0"/>
                <a:cs typeface="Malgun Gothic"/>
              </a:rPr>
              <a:t>동싸</a:t>
            </a:r>
            <a:r>
              <a:rPr lang="ko-KR" altLang="en-US" sz="1650" spc="-22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 err="1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35810" y="2651121"/>
            <a:ext cx="73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자 복습 </a:t>
            </a:r>
            <a:r>
              <a:rPr lang="en-US" altLang="ko-KR" sz="2800" dirty="0"/>
              <a:t>&amp; </a:t>
            </a:r>
            <a:r>
              <a:rPr lang="ko-KR" altLang="en-US" sz="2800" dirty="0"/>
              <a:t>과제 검사 가봅시다</a:t>
            </a:r>
            <a:endParaRPr lang="en-US" altLang="ko-KR" sz="2800" dirty="0"/>
          </a:p>
          <a:p>
            <a:r>
              <a:rPr lang="en-US" altLang="ko-KR" sz="2800" dirty="0"/>
              <a:t> </a:t>
            </a:r>
            <a:r>
              <a:rPr lang="ko-KR" altLang="en-US" sz="2800" dirty="0"/>
              <a:t>꾸며온 페이지를 </a:t>
            </a:r>
            <a:r>
              <a:rPr lang="en-US" altLang="ko-KR" sz="2800" dirty="0"/>
              <a:t>c9</a:t>
            </a:r>
            <a:r>
              <a:rPr lang="ko-KR" altLang="en-US" sz="2800" dirty="0"/>
              <a:t>에 올려서 </a:t>
            </a:r>
            <a:r>
              <a:rPr lang="en-US" altLang="ko-KR" sz="2800" dirty="0" err="1"/>
              <a:t>github</a:t>
            </a:r>
            <a:r>
              <a:rPr lang="ko-KR" altLang="en-US" sz="2800" dirty="0"/>
              <a:t>에 연결해서 </a:t>
            </a:r>
            <a:r>
              <a:rPr lang="en-US" altLang="ko-KR" sz="2800" dirty="0" err="1"/>
              <a:t>url</a:t>
            </a:r>
            <a:r>
              <a:rPr lang="ko-KR" altLang="en-US" sz="2800" dirty="0"/>
              <a:t>을 </a:t>
            </a:r>
            <a:r>
              <a:rPr lang="ko-KR" altLang="en-US" sz="2800" dirty="0" err="1"/>
              <a:t>저한테</a:t>
            </a:r>
            <a:r>
              <a:rPr lang="ko-KR" altLang="en-US" sz="2800" dirty="0"/>
              <a:t> 보내주세요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883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phereinc.com/wp-content/uploads/2016/02/rai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354" y="2290017"/>
            <a:ext cx="6660110" cy="374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4350" y="1328111"/>
            <a:ext cx="3308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우리가 배울 언어</a:t>
            </a:r>
            <a:r>
              <a:rPr lang="en-US" altLang="ko-KR" sz="2800" b="1" dirty="0"/>
              <a:t>!!</a:t>
            </a:r>
            <a:endParaRPr lang="ko-KR" altLang="en-US" sz="2800" b="1" dirty="0"/>
          </a:p>
        </p:txBody>
      </p:sp>
      <p:sp>
        <p:nvSpPr>
          <p:cNvPr id="11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650" spc="-225" dirty="0" err="1">
                <a:latin typeface="Trebuchet MS" panose="020B0603020202020204" pitchFamily="34" charset="0"/>
                <a:cs typeface="Malgun Gothic"/>
              </a:rPr>
              <a:t>동싸</a:t>
            </a:r>
            <a:r>
              <a:rPr lang="ko-KR" altLang="en-US" sz="1650" spc="-22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 err="1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6515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650" spc="-225" dirty="0" err="1">
                <a:latin typeface="Trebuchet MS" panose="020B0603020202020204" pitchFamily="34" charset="0"/>
                <a:cs typeface="Malgun Gothic"/>
              </a:rPr>
              <a:t>동싸</a:t>
            </a:r>
            <a:r>
              <a:rPr lang="ko-KR" altLang="en-US" sz="1650" spc="-22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 err="1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52247" y="1432874"/>
            <a:ext cx="378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왜 하필 루비인가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56321" y="2130458"/>
            <a:ext cx="5015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초보자가 배우기 가장 쉽다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가장 인기 있는 풀 스택 프레임 워크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 빠르게 내가 원하는 걸 만들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88079" y="3840331"/>
            <a:ext cx="721584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275D8"/>
                </a:solidFill>
                <a:latin typeface="Arial" panose="020B0604020202020204" pitchFamily="34" charset="0"/>
                <a:ea typeface="Open Sans"/>
                <a:hlinkClick r:id="rId3" tooltip="Perl"/>
              </a:rPr>
              <a:t>Perl</a:t>
            </a:r>
            <a:r>
              <a:rPr lang="ko-KR" altLang="ko-KR" dirty="0" err="1">
                <a:solidFill>
                  <a:srgbClr val="373A3C"/>
                </a:solidFill>
                <a:latin typeface="Arial" panose="020B0604020202020204" pitchFamily="34" charset="0"/>
                <a:ea typeface="Open Sans"/>
              </a:rPr>
              <a:t>과</a:t>
            </a:r>
            <a:r>
              <a:rPr lang="ko-KR" altLang="ko-KR" dirty="0">
                <a:solidFill>
                  <a:srgbClr val="373A3C"/>
                </a:solidFill>
                <a:latin typeface="Arial" panose="020B0604020202020204" pitchFamily="34" charset="0"/>
                <a:ea typeface="Open Sans"/>
              </a:rPr>
              <a:t> </a:t>
            </a:r>
            <a:r>
              <a:rPr lang="ko-KR" altLang="ko-KR" dirty="0" err="1">
                <a:solidFill>
                  <a:srgbClr val="0275D8"/>
                </a:solidFill>
                <a:latin typeface="Arial" panose="020B0604020202020204" pitchFamily="34" charset="0"/>
                <a:ea typeface="Open Sans"/>
                <a:hlinkClick r:id="rId4" tooltip="Smalltalk"/>
              </a:rPr>
              <a:t>Smalltalk</a:t>
            </a:r>
            <a:r>
              <a:rPr lang="ko-KR" altLang="ko-KR" dirty="0">
                <a:solidFill>
                  <a:srgbClr val="373A3C"/>
                </a:solidFill>
                <a:latin typeface="Arial" panose="020B0604020202020204" pitchFamily="34" charset="0"/>
                <a:ea typeface="Open Sans"/>
              </a:rPr>
              <a:t>, </a:t>
            </a:r>
            <a:r>
              <a:rPr lang="ko-KR" altLang="ko-KR" dirty="0" err="1">
                <a:solidFill>
                  <a:srgbClr val="373A3C"/>
                </a:solidFill>
                <a:latin typeface="Arial" panose="020B0604020202020204" pitchFamily="34" charset="0"/>
                <a:ea typeface="Open Sans"/>
              </a:rPr>
              <a:t>Eiffel</a:t>
            </a:r>
            <a:r>
              <a:rPr lang="ko-KR" altLang="ko-KR" dirty="0">
                <a:solidFill>
                  <a:srgbClr val="373A3C"/>
                </a:solidFill>
                <a:latin typeface="Arial" panose="020B0604020202020204" pitchFamily="34" charset="0"/>
                <a:ea typeface="Open Sans"/>
              </a:rPr>
              <a:t>, </a:t>
            </a:r>
            <a:r>
              <a:rPr lang="ko-KR" altLang="ko-KR" dirty="0" err="1">
                <a:solidFill>
                  <a:srgbClr val="373A3C"/>
                </a:solidFill>
                <a:latin typeface="Arial" panose="020B0604020202020204" pitchFamily="34" charset="0"/>
                <a:ea typeface="Open Sans"/>
              </a:rPr>
              <a:t>Ada</a:t>
            </a:r>
            <a:r>
              <a:rPr lang="ko-KR" altLang="ko-KR" dirty="0">
                <a:solidFill>
                  <a:srgbClr val="373A3C"/>
                </a:solidFill>
                <a:latin typeface="Arial" panose="020B0604020202020204" pitchFamily="34" charset="0"/>
                <a:ea typeface="Open Sans"/>
              </a:rPr>
              <a:t>, </a:t>
            </a:r>
            <a:r>
              <a:rPr lang="ko-KR" altLang="ko-KR" dirty="0" err="1">
                <a:solidFill>
                  <a:srgbClr val="373A3C"/>
                </a:solidFill>
                <a:latin typeface="Arial" panose="020B0604020202020204" pitchFamily="34" charset="0"/>
                <a:ea typeface="Open Sans"/>
              </a:rPr>
              <a:t>Lisp</a:t>
            </a:r>
            <a:r>
              <a:rPr lang="ko-KR" altLang="ko-KR" dirty="0">
                <a:solidFill>
                  <a:srgbClr val="373A3C"/>
                </a:solidFill>
                <a:latin typeface="Arial" panose="020B0604020202020204" pitchFamily="34" charset="0"/>
                <a:ea typeface="Open Sans"/>
              </a:rPr>
              <a:t>, </a:t>
            </a:r>
            <a:r>
              <a:rPr lang="ko-KR" altLang="ko-KR" dirty="0" err="1">
                <a:solidFill>
                  <a:srgbClr val="0275D8"/>
                </a:solidFill>
                <a:latin typeface="Arial" panose="020B0604020202020204" pitchFamily="34" charset="0"/>
                <a:ea typeface="Open Sans"/>
                <a:hlinkClick r:id="rId5" tooltip="Python"/>
              </a:rPr>
              <a:t>파이썬</a:t>
            </a:r>
            <a:r>
              <a:rPr lang="ko-KR" altLang="ko-KR" dirty="0">
                <a:solidFill>
                  <a:srgbClr val="373A3C"/>
                </a:solidFill>
                <a:latin typeface="Arial" panose="020B0604020202020204" pitchFamily="34" charset="0"/>
                <a:ea typeface="Open Sans"/>
              </a:rPr>
              <a:t> 등의 언어로부터 일부 문법 사항을 계승하고 발전시켜, </a:t>
            </a:r>
            <a:r>
              <a:rPr lang="ko-KR" altLang="ko-KR" sz="1400" dirty="0">
                <a:solidFill>
                  <a:srgbClr val="0275D8"/>
                </a:solidFill>
                <a:latin typeface="Arial" panose="020B0604020202020204" pitchFamily="34" charset="0"/>
                <a:ea typeface="Open Sans"/>
                <a:hlinkClick r:id="rId6" tooltip="적외선 굴절기"/>
              </a:rPr>
              <a:t>적외선 </a:t>
            </a:r>
            <a:r>
              <a:rPr lang="ko-KR" altLang="ko-KR" sz="1400" dirty="0" err="1">
                <a:solidFill>
                  <a:srgbClr val="0275D8"/>
                </a:solidFill>
                <a:latin typeface="Arial" panose="020B0604020202020204" pitchFamily="34" charset="0"/>
                <a:ea typeface="Open Sans"/>
                <a:hlinkClick r:id="rId6" tooltip="적외선 굴절기"/>
              </a:rPr>
              <a:t>굴절기</a:t>
            </a:r>
            <a:r>
              <a:rPr lang="ko-KR" altLang="ko-KR" sz="4000" dirty="0">
                <a:latin typeface="Arial" panose="020B0604020202020204" pitchFamily="34" charset="0"/>
              </a:rPr>
              <a:t> </a:t>
            </a:r>
            <a:r>
              <a:rPr lang="ko-KR" altLang="ko-KR" dirty="0" err="1">
                <a:latin typeface="Arial" panose="020B0604020202020204" pitchFamily="34" charset="0"/>
              </a:rPr>
              <a:t>제작에</a:t>
            </a:r>
            <a:r>
              <a:rPr lang="ko-KR" altLang="ko-KR" dirty="0" err="1">
                <a:solidFill>
                  <a:srgbClr val="373A3C"/>
                </a:solidFill>
                <a:latin typeface="Arial" panose="020B0604020202020204" pitchFamily="34" charset="0"/>
                <a:ea typeface="Open Sans"/>
              </a:rPr>
              <a:t>일반적인</a:t>
            </a:r>
            <a:r>
              <a:rPr lang="ko-KR" altLang="ko-KR" dirty="0">
                <a:solidFill>
                  <a:srgbClr val="373A3C"/>
                </a:solidFill>
                <a:latin typeface="Arial" panose="020B0604020202020204" pitchFamily="34" charset="0"/>
                <a:ea typeface="Open Sans"/>
              </a:rPr>
              <a:t> 목적에 적합하게 만든 언어이다. 특히 </a:t>
            </a:r>
            <a:r>
              <a:rPr lang="ko-KR" altLang="ko-KR" dirty="0" err="1">
                <a:solidFill>
                  <a:srgbClr val="373A3C"/>
                </a:solidFill>
                <a:latin typeface="Arial" panose="020B0604020202020204" pitchFamily="34" charset="0"/>
                <a:ea typeface="Open Sans"/>
              </a:rPr>
              <a:t>파이썬은</a:t>
            </a:r>
            <a:r>
              <a:rPr lang="ko-KR" altLang="ko-KR" dirty="0">
                <a:solidFill>
                  <a:srgbClr val="373A3C"/>
                </a:solidFill>
                <a:latin typeface="Arial" panose="020B0604020202020204" pitchFamily="34" charset="0"/>
                <a:ea typeface="Open Sans"/>
              </a:rPr>
              <a:t> 지금도 서로 영향을 주고 받는 라이벌 관계. </a:t>
            </a:r>
            <a:r>
              <a:rPr lang="ko-KR" altLang="ko-KR" dirty="0">
                <a:solidFill>
                  <a:srgbClr val="373A3C"/>
                </a:solidFill>
                <a:highlight>
                  <a:srgbClr val="FFFF00"/>
                </a:highlight>
                <a:latin typeface="Arial" panose="020B0604020202020204" pitchFamily="34" charset="0"/>
                <a:ea typeface="Open Sans"/>
              </a:rPr>
              <a:t>언어의 문법이 쉽고 확장이 편리해서, 잘 디자인된 라이브러리를 이용하면 프로그래밍을 처음 시작한 사람도 복잡한 작업을 상대적으로 쉽게 할 수 있다는 점이 매력적이다.</a:t>
            </a:r>
            <a:r>
              <a:rPr lang="ko-KR" altLang="ko-KR" sz="14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endParaRPr lang="ko-KR" altLang="ko-KR" sz="4000" dirty="0"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2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650" spc="-225" dirty="0" err="1">
                <a:latin typeface="Trebuchet MS" panose="020B0603020202020204" pitchFamily="34" charset="0"/>
                <a:cs typeface="Malgun Gothic"/>
              </a:rPr>
              <a:t>동싸</a:t>
            </a:r>
            <a:r>
              <a:rPr lang="ko-KR" altLang="en-US" sz="1650" spc="-22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 err="1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7608" y="3003848"/>
            <a:ext cx="3327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Rails?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1513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650" spc="-225" dirty="0" err="1">
                <a:latin typeface="Trebuchet MS" panose="020B0603020202020204" pitchFamily="34" charset="0"/>
                <a:cs typeface="Malgun Gothic"/>
              </a:rPr>
              <a:t>동싸</a:t>
            </a:r>
            <a:r>
              <a:rPr lang="ko-KR" altLang="en-US" sz="1650" spc="-22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 err="1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8745" y="3173125"/>
            <a:ext cx="5118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우리는 웹서비스를 만든다</a:t>
            </a:r>
          </a:p>
        </p:txBody>
      </p:sp>
    </p:spTree>
    <p:extLst>
      <p:ext uri="{BB962C8B-B14F-4D97-AF65-F5344CB8AC3E}">
        <p14:creationId xmlns:p14="http://schemas.microsoft.com/office/powerpoint/2010/main" val="384658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650" spc="-225" dirty="0" err="1">
                <a:latin typeface="Trebuchet MS" panose="020B0603020202020204" pitchFamily="34" charset="0"/>
                <a:cs typeface="Malgun Gothic"/>
              </a:rPr>
              <a:t>동싸</a:t>
            </a:r>
            <a:r>
              <a:rPr lang="ko-KR" altLang="en-US" sz="1650" spc="-22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 err="1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6196" y="2731419"/>
            <a:ext cx="43124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기본적인 </a:t>
            </a:r>
            <a:r>
              <a:rPr lang="ko-KR" altLang="en-US" sz="2800" dirty="0">
                <a:highlight>
                  <a:srgbClr val="FFFF00"/>
                </a:highlight>
              </a:rPr>
              <a:t>레시피</a:t>
            </a:r>
            <a:r>
              <a:rPr lang="ko-KR" altLang="en-US" sz="2800" dirty="0"/>
              <a:t>나 필요한 </a:t>
            </a:r>
            <a:r>
              <a:rPr lang="ko-KR" altLang="en-US" sz="2800" dirty="0">
                <a:highlight>
                  <a:srgbClr val="FFFF00"/>
                </a:highlight>
              </a:rPr>
              <a:t>재료</a:t>
            </a:r>
            <a:r>
              <a:rPr lang="ko-KR" altLang="en-US" sz="2800" dirty="0"/>
              <a:t>는 알아서 제공해 줄게</a:t>
            </a:r>
            <a:r>
              <a:rPr lang="en-US" altLang="ko-KR" sz="2800" dirty="0"/>
              <a:t>, </a:t>
            </a:r>
            <a:r>
              <a:rPr lang="ko-KR" altLang="en-US" sz="2800" dirty="0"/>
              <a:t>넌 그냥 </a:t>
            </a:r>
            <a:r>
              <a:rPr lang="ko-KR" altLang="en-US" sz="2800" dirty="0">
                <a:highlight>
                  <a:srgbClr val="FFFF00"/>
                </a:highlight>
              </a:rPr>
              <a:t>좋은 카페</a:t>
            </a:r>
            <a:r>
              <a:rPr lang="ko-KR" altLang="en-US" sz="2800" dirty="0"/>
              <a:t>를 만드는 거에 집중해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454835" y="2756362"/>
            <a:ext cx="44519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기본적인 </a:t>
            </a:r>
            <a:r>
              <a:rPr lang="ko-KR" altLang="en-US" sz="2800" dirty="0">
                <a:highlight>
                  <a:srgbClr val="008000"/>
                </a:highlight>
              </a:rPr>
              <a:t>구조</a:t>
            </a:r>
            <a:r>
              <a:rPr lang="ko-KR" altLang="en-US" sz="2800" dirty="0"/>
              <a:t>나 필요한 </a:t>
            </a:r>
            <a:r>
              <a:rPr lang="ko-KR" altLang="en-US" sz="2800" dirty="0">
                <a:highlight>
                  <a:srgbClr val="008000"/>
                </a:highlight>
              </a:rPr>
              <a:t>코드</a:t>
            </a:r>
            <a:r>
              <a:rPr lang="ko-KR" altLang="en-US" sz="2800" dirty="0"/>
              <a:t>들은 알아서 제공해 줄게</a:t>
            </a:r>
            <a:r>
              <a:rPr lang="en-US" altLang="ko-KR" sz="2800" dirty="0"/>
              <a:t>, </a:t>
            </a:r>
            <a:r>
              <a:rPr lang="ko-KR" altLang="en-US" sz="2800" dirty="0"/>
              <a:t>넌 그냥 </a:t>
            </a:r>
            <a:r>
              <a:rPr lang="ko-KR" altLang="en-US" sz="2800" dirty="0">
                <a:highlight>
                  <a:srgbClr val="008000"/>
                </a:highlight>
              </a:rPr>
              <a:t>좋은 웹</a:t>
            </a:r>
            <a:r>
              <a:rPr lang="ko-KR" altLang="en-US" sz="2800" dirty="0"/>
              <a:t> 서비스를 만드는 거에 집중해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007910" y="1643685"/>
            <a:ext cx="324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/>
              <a:t>프렌차이즈</a:t>
            </a:r>
            <a:endParaRPr lang="ko-KR" alt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58857" y="1529524"/>
            <a:ext cx="3063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69190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650" spc="-225" dirty="0" err="1">
                <a:latin typeface="Trebuchet MS" panose="020B0603020202020204" pitchFamily="34" charset="0"/>
                <a:cs typeface="Malgun Gothic"/>
              </a:rPr>
              <a:t>동싸</a:t>
            </a:r>
            <a:r>
              <a:rPr lang="ko-KR" altLang="en-US" sz="1650" spc="-22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 err="1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30219" y="3280847"/>
            <a:ext cx="4242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자 다음 </a:t>
            </a:r>
            <a:r>
              <a:rPr lang="en-US" altLang="ko-KR" sz="2400" dirty="0" err="1"/>
              <a:t>mvc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989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4214</TotalTime>
  <Words>280</Words>
  <Application>Microsoft Office PowerPoint</Application>
  <PresentationFormat>와이드스크린</PresentationFormat>
  <Paragraphs>79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Open Sans</vt:lpstr>
      <vt:lpstr>맑은 고딕</vt:lpstr>
      <vt:lpstr>맑은 고딕</vt:lpstr>
      <vt:lpstr>Arial</vt:lpstr>
      <vt:lpstr>Trebuchet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김동원</dc:creator>
  <cp:lastModifiedBy>김동원</cp:lastModifiedBy>
  <cp:revision>149</cp:revision>
  <dcterms:created xsi:type="dcterms:W3CDTF">2017-03-16T06:51:08Z</dcterms:created>
  <dcterms:modified xsi:type="dcterms:W3CDTF">2017-04-10T18:34:06Z</dcterms:modified>
</cp:coreProperties>
</file>