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2" r:id="rId7"/>
    <p:sldId id="274" r:id="rId8"/>
    <p:sldId id="260" r:id="rId9"/>
    <p:sldId id="259" r:id="rId10"/>
    <p:sldId id="263" r:id="rId11"/>
    <p:sldId id="265" r:id="rId12"/>
    <p:sldId id="275" r:id="rId13"/>
    <p:sldId id="268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4896" y="3198167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rebuchet MS" panose="020B0603020202020204" pitchFamily="34" charset="0"/>
              </a:rPr>
              <a:t>두번째 세션</a:t>
            </a:r>
            <a:r>
              <a:rPr lang="en-US" altLang="ko-KR" sz="2400" dirty="0">
                <a:latin typeface="Trebuchet MS" panose="020B0603020202020204" pitchFamily="34" charset="0"/>
              </a:rPr>
              <a:t> </a:t>
            </a:r>
            <a:r>
              <a:rPr lang="ko-KR" altLang="en-US" sz="2400" dirty="0">
                <a:latin typeface="Trebuchet MS" panose="020B0603020202020204" pitchFamily="34" charset="0"/>
              </a:rPr>
              <a:t>시 </a:t>
            </a:r>
            <a:r>
              <a:rPr lang="en-US" altLang="ko-KR" sz="2400" dirty="0">
                <a:latin typeface="Trebuchet MS" panose="020B0603020202020204" pitchFamily="34" charset="0"/>
              </a:rPr>
              <a:t>to the </a:t>
            </a:r>
            <a:r>
              <a:rPr lang="ko-KR" altLang="en-US" sz="2400" dirty="0">
                <a:latin typeface="Trebuchet MS" panose="020B0603020202020204" pitchFamily="34" charset="0"/>
              </a:rPr>
              <a:t>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</a:t>
            </a:r>
            <a:r>
              <a:rPr lang="en-US" b="1" dirty="0">
                <a:latin typeface="Malgun Gothic"/>
                <a:cs typeface="Malgun Gothic"/>
              </a:rPr>
              <a:t> </a:t>
            </a:r>
            <a:r>
              <a:rPr lang="en-US" dirty="0">
                <a:latin typeface="Malgun Gothic"/>
                <a:cs typeface="Malgun Gothic"/>
              </a:rPr>
              <a:t>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3619" y="38073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1523750" y="3631017"/>
            <a:ext cx="9817735" cy="2923540"/>
          </a:xfrm>
          <a:custGeom>
            <a:avLst/>
            <a:gdLst/>
            <a:ahLst/>
            <a:cxnLst/>
            <a:rect l="l" t="t" r="r" b="b"/>
            <a:pathLst>
              <a:path w="9817735" h="2923540">
                <a:moveTo>
                  <a:pt x="0" y="0"/>
                </a:moveTo>
                <a:lnTo>
                  <a:pt x="9817585" y="0"/>
                </a:lnTo>
                <a:lnTo>
                  <a:pt x="9817585" y="2923136"/>
                </a:lnTo>
                <a:lnTo>
                  <a:pt x="0" y="2923136"/>
                </a:lnTo>
                <a:lnTo>
                  <a:pt x="0" y="0"/>
                </a:lnTo>
                <a:close/>
              </a:path>
            </a:pathLst>
          </a:custGeom>
          <a:solidFill>
            <a:srgbClr val="E6EBF9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5245769" y="1412854"/>
            <a:ext cx="7731759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5" dirty="0">
                <a:latin typeface="Malgun Gothic"/>
                <a:cs typeface="Malgun Gothic"/>
              </a:rPr>
              <a:t>난 이제 </a:t>
            </a:r>
            <a:r>
              <a:rPr sz="2400" b="1" spc="-75" dirty="0">
                <a:latin typeface="Lucida Sans Typewriter"/>
                <a:cs typeface="Lucida Sans Typewriter"/>
              </a:rPr>
              <a:t>float</a:t>
            </a:r>
            <a:r>
              <a:rPr sz="2400" b="1" spc="-75" dirty="0">
                <a:latin typeface="Malgun Gothic"/>
                <a:cs typeface="Malgun Gothic"/>
              </a:rPr>
              <a:t>의 </a:t>
            </a:r>
            <a:r>
              <a:rPr sz="2400" b="1" spc="-455" dirty="0">
                <a:latin typeface="Malgun Gothic"/>
                <a:cs typeface="Malgun Gothic"/>
              </a:rPr>
              <a:t>영향을 받지 않을</a:t>
            </a:r>
            <a:r>
              <a:rPr sz="2400" b="1" dirty="0">
                <a:latin typeface="Malgun Gothic"/>
                <a:cs typeface="Malgun Gothic"/>
              </a:rPr>
              <a:t> </a:t>
            </a:r>
            <a:r>
              <a:rPr sz="2400" b="1" spc="-295" dirty="0">
                <a:latin typeface="Malgun Gothic"/>
                <a:cs typeface="Malgun Gothic"/>
              </a:rPr>
              <a:t>테야: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b="1" spc="5" dirty="0">
                <a:solidFill>
                  <a:srgbClr val="EB9B4A"/>
                </a:solidFill>
                <a:latin typeface="Lucida Sans Typewriter"/>
                <a:cs typeface="Lucida Sans Typewriter"/>
              </a:rPr>
              <a:t>clear</a:t>
            </a:r>
            <a:r>
              <a:rPr sz="2400" b="1" spc="5" dirty="0">
                <a:latin typeface="Lucida Sans Typewriter"/>
                <a:cs typeface="Lucida Sans Typewriter"/>
              </a:rPr>
              <a:t>: left / right /</a:t>
            </a:r>
            <a:r>
              <a:rPr sz="2400" b="1" spc="-80" dirty="0">
                <a:latin typeface="Lucida Sans Typewriter"/>
                <a:cs typeface="Lucida Sans Typewriter"/>
              </a:rPr>
              <a:t> </a:t>
            </a:r>
            <a:r>
              <a:rPr sz="2400" b="1" spc="5" dirty="0">
                <a:latin typeface="Lucida Sans Typewriter"/>
                <a:cs typeface="Lucida Sans Typewriter"/>
              </a:rPr>
              <a:t>both</a:t>
            </a:r>
            <a:endParaRPr sz="24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1600" spc="-50" dirty="0">
                <a:latin typeface="Lucida Console"/>
                <a:cs typeface="Lucida Console"/>
              </a:rPr>
              <a:t>float</a:t>
            </a:r>
            <a:r>
              <a:rPr sz="1600" spc="-50" dirty="0">
                <a:latin typeface="Malgun Gothic"/>
                <a:cs typeface="Malgun Gothic"/>
              </a:rPr>
              <a:t>된 </a:t>
            </a:r>
            <a:r>
              <a:rPr sz="1600" spc="-305" dirty="0">
                <a:latin typeface="Malgun Gothic"/>
                <a:cs typeface="Malgun Gothic"/>
              </a:rPr>
              <a:t>요소 다음에 오는</a:t>
            </a:r>
            <a:r>
              <a:rPr sz="1600" spc="-229" dirty="0">
                <a:latin typeface="Malgun Gothic"/>
                <a:cs typeface="Malgun Gothic"/>
              </a:rPr>
              <a:t> </a:t>
            </a:r>
            <a:r>
              <a:rPr sz="1600" spc="-305" dirty="0">
                <a:latin typeface="Malgun Gothic"/>
                <a:cs typeface="Malgun Gothic"/>
              </a:rPr>
              <a:t>요소에게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14" dirty="0">
                <a:latin typeface="Lucida Console"/>
                <a:cs typeface="Lucida Console"/>
              </a:rPr>
              <a:t>clear</a:t>
            </a:r>
            <a:r>
              <a:rPr sz="1600" spc="-114" dirty="0">
                <a:latin typeface="Malgun Gothic"/>
                <a:cs typeface="Malgun Gothic"/>
              </a:rPr>
              <a:t>속성을 </a:t>
            </a:r>
            <a:r>
              <a:rPr sz="1600" spc="-305" dirty="0">
                <a:latin typeface="Malgun Gothic"/>
                <a:cs typeface="Malgun Gothic"/>
              </a:rPr>
              <a:t>주어 </a:t>
            </a:r>
            <a:r>
              <a:rPr sz="1600" spc="-50" dirty="0">
                <a:latin typeface="Lucida Console"/>
                <a:cs typeface="Lucida Console"/>
              </a:rPr>
              <a:t>float</a:t>
            </a:r>
            <a:r>
              <a:rPr sz="1600" spc="-50" dirty="0">
                <a:latin typeface="Malgun Gothic"/>
                <a:cs typeface="Malgun Gothic"/>
              </a:rPr>
              <a:t>의 </a:t>
            </a:r>
            <a:r>
              <a:rPr sz="1600" spc="-305" dirty="0">
                <a:latin typeface="Malgun Gothic"/>
                <a:cs typeface="Malgun Gothic"/>
              </a:rPr>
              <a:t>영향을 받지 않게 만드는</a:t>
            </a:r>
            <a:r>
              <a:rPr sz="1600" spc="-85" dirty="0">
                <a:latin typeface="Malgun Gothic"/>
                <a:cs typeface="Malgun Gothic"/>
              </a:rPr>
              <a:t> </a:t>
            </a:r>
            <a:r>
              <a:rPr sz="1600" spc="-265" dirty="0">
                <a:latin typeface="Malgun Gothic"/>
                <a:cs typeface="Malgun Gothic"/>
              </a:rPr>
              <a:t>방법입니다!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887735" y="3454599"/>
            <a:ext cx="33883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endParaRPr sz="2000" dirty="0">
              <a:latin typeface="Lucida Sans Typewriter"/>
              <a:cs typeface="Lucida Sans Typewriter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1523750" y="5492856"/>
            <a:ext cx="9615170" cy="878205"/>
          </a:xfrm>
          <a:custGeom>
            <a:avLst/>
            <a:gdLst/>
            <a:ahLst/>
            <a:cxnLst/>
            <a:rect l="l" t="t" r="r" b="b"/>
            <a:pathLst>
              <a:path w="9615169" h="878204">
                <a:moveTo>
                  <a:pt x="0" y="0"/>
                </a:moveTo>
                <a:lnTo>
                  <a:pt x="9614869" y="0"/>
                </a:lnTo>
                <a:lnTo>
                  <a:pt x="9614869" y="877983"/>
                </a:lnTo>
                <a:lnTo>
                  <a:pt x="0" y="877983"/>
                </a:lnTo>
                <a:lnTo>
                  <a:pt x="0" y="0"/>
                </a:lnTo>
                <a:close/>
              </a:path>
            </a:pathLst>
          </a:custGeom>
          <a:solidFill>
            <a:srgbClr val="DE5194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/>
          <p:cNvSpPr/>
          <p:nvPr/>
        </p:nvSpPr>
        <p:spPr>
          <a:xfrm>
            <a:off x="1556534" y="3780636"/>
            <a:ext cx="9615170" cy="1597025"/>
          </a:xfrm>
          <a:custGeom>
            <a:avLst/>
            <a:gdLst/>
            <a:ahLst/>
            <a:cxnLst/>
            <a:rect l="l" t="t" r="r" b="b"/>
            <a:pathLst>
              <a:path w="9615169" h="1597025">
                <a:moveTo>
                  <a:pt x="0" y="0"/>
                </a:moveTo>
                <a:lnTo>
                  <a:pt x="9614963" y="0"/>
                </a:lnTo>
                <a:lnTo>
                  <a:pt x="9614963" y="1596673"/>
                </a:lnTo>
                <a:lnTo>
                  <a:pt x="0" y="1596673"/>
                </a:lnTo>
                <a:lnTo>
                  <a:pt x="0" y="0"/>
                </a:lnTo>
                <a:close/>
              </a:path>
            </a:pathLst>
          </a:custGeom>
          <a:solidFill>
            <a:srgbClr val="EB9B4A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523750" y="1214408"/>
            <a:ext cx="3722019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lang="ko-KR" altLang="en-US" sz="3600" b="1" spc="-760" dirty="0" err="1">
                <a:latin typeface="Malgun Gothic"/>
                <a:cs typeface="Malgun Gothic"/>
              </a:rPr>
              <a:t>플로트</a:t>
            </a:r>
            <a:r>
              <a:rPr lang="ko-KR" altLang="en-US" sz="3600" b="1" spc="-760" dirty="0">
                <a:latin typeface="Malgun Gothic"/>
                <a:cs typeface="Malgun Gothic"/>
              </a:rPr>
              <a:t>  해제의</a:t>
            </a:r>
            <a:r>
              <a:rPr lang="ko-KR" altLang="en-US" sz="3600" b="1" spc="-595" dirty="0">
                <a:latin typeface="Malgun Gothic"/>
                <a:cs typeface="Malgun Gothic"/>
              </a:rPr>
              <a:t> </a:t>
            </a:r>
            <a:r>
              <a:rPr lang="ko-KR" altLang="en-US" sz="3600" b="1" spc="-760" dirty="0">
                <a:latin typeface="Malgun Gothic"/>
                <a:cs typeface="Malgun Gothic"/>
              </a:rPr>
              <a:t>정석</a:t>
            </a:r>
            <a:endParaRPr lang="ko-KR" altLang="en-US"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ko-KR" altLang="en-US" b="1" spc="-315" dirty="0">
                <a:latin typeface="Malgun Gothic"/>
                <a:cs typeface="Malgun Gothic"/>
              </a:rPr>
              <a:t>두번째 </a:t>
            </a:r>
            <a:r>
              <a:rPr lang="ko-KR" altLang="en-US" b="1" spc="-195" dirty="0">
                <a:latin typeface="Malgun Gothic"/>
                <a:cs typeface="Malgun Gothic"/>
              </a:rPr>
              <a:t>방법</a:t>
            </a:r>
            <a:r>
              <a:rPr lang="en-US" altLang="ko-KR" b="1" spc="-195" dirty="0">
                <a:latin typeface="Malgun Gothic"/>
                <a:cs typeface="Malgun Gothic"/>
              </a:rPr>
              <a:t>:</a:t>
            </a:r>
            <a:r>
              <a:rPr lang="ko-KR" altLang="en-US" b="1" spc="-180" dirty="0">
                <a:latin typeface="Malgun Gothic"/>
                <a:cs typeface="Malgun Gothic"/>
              </a:rPr>
              <a:t> </a:t>
            </a:r>
            <a:r>
              <a:rPr lang="en-US" altLang="ko-KR" b="1" spc="10" dirty="0" err="1">
                <a:latin typeface="Lucida Sans Typewriter"/>
                <a:cs typeface="Lucida Sans Typewriter"/>
              </a:rPr>
              <a:t>clearfix</a:t>
            </a:r>
            <a:endParaRPr lang="ko-KR" altLang="en-US" dirty="0">
              <a:latin typeface="Lucida Sans Typewriter"/>
              <a:cs typeface="Lucida Sans Typewriter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417183" y="3872384"/>
            <a:ext cx="9615170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08200">
              <a:lnSpc>
                <a:spcPct val="100000"/>
              </a:lnSpc>
            </a:pPr>
            <a:r>
              <a:rPr sz="2300" dirty="0">
                <a:latin typeface="Lucida Console"/>
                <a:cs typeface="Lucida Console"/>
              </a:rPr>
              <a:t>A</a:t>
            </a:r>
          </a:p>
        </p:txBody>
      </p:sp>
      <p:sp>
        <p:nvSpPr>
          <p:cNvPr id="14" name="object 16"/>
          <p:cNvSpPr txBox="1"/>
          <p:nvPr/>
        </p:nvSpPr>
        <p:spPr>
          <a:xfrm>
            <a:off x="7292218" y="5761242"/>
            <a:ext cx="214629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Lucida Console"/>
                <a:cs typeface="Lucida Console"/>
              </a:rPr>
              <a:t>B</a:t>
            </a:r>
            <a:endParaRPr sz="245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5912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21809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31693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407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9683" y="2099823"/>
            <a:ext cx="436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rebuchet MS" panose="020B0603020202020204" pitchFamily="34" charset="0"/>
              </a:rPr>
              <a:t>요즘 정말 </a:t>
            </a:r>
            <a:r>
              <a:rPr lang="ko-KR" altLang="en-US" sz="2400" dirty="0" err="1">
                <a:latin typeface="Trebuchet MS" panose="020B0603020202020204" pitchFamily="34" charset="0"/>
              </a:rPr>
              <a:t>힘듬요</a:t>
            </a:r>
            <a:r>
              <a:rPr lang="en-US" altLang="ko-KR" sz="2400" dirty="0">
                <a:latin typeface="Trebuchet MS" panose="020B0603020202020204" pitchFamily="34" charset="0"/>
              </a:rPr>
              <a:t>…</a:t>
            </a:r>
          </a:p>
          <a:p>
            <a:r>
              <a:rPr lang="ko-KR" altLang="en-US" sz="2400" dirty="0">
                <a:latin typeface="Trebuchet MS" panose="020B0603020202020204" pitchFamily="34" charset="0"/>
              </a:rPr>
              <a:t>따라가기  벅차요</a:t>
            </a:r>
            <a:r>
              <a:rPr lang="en-US" altLang="ko-KR" sz="2400" dirty="0">
                <a:latin typeface="Trebuchet MS" panose="020B0603020202020204" pitchFamily="34" charset="0"/>
              </a:rPr>
              <a:t>..</a:t>
            </a:r>
          </a:p>
          <a:p>
            <a:r>
              <a:rPr lang="ko-KR" altLang="en-US" sz="2400" dirty="0">
                <a:latin typeface="Trebuchet MS" panose="020B0603020202020204" pitchFamily="34" charset="0"/>
              </a:rPr>
              <a:t>부담감이 엄청나네요</a:t>
            </a:r>
            <a:r>
              <a:rPr lang="en-US" altLang="ko-KR" sz="2400" dirty="0">
                <a:latin typeface="Trebuchet MS" panose="020B0603020202020204" pitchFamily="34" charset="0"/>
              </a:rPr>
              <a:t>..</a:t>
            </a:r>
          </a:p>
          <a:p>
            <a:r>
              <a:rPr lang="ko-KR" altLang="en-US" sz="2400" dirty="0">
                <a:latin typeface="Trebuchet MS" panose="020B0603020202020204" pitchFamily="34" charset="0"/>
              </a:rPr>
              <a:t>여러분의 열정이 있기에 더욱 쉴 수 </a:t>
            </a:r>
            <a:r>
              <a:rPr lang="ko-KR" altLang="en-US" sz="2400" dirty="0" err="1">
                <a:latin typeface="Trebuchet MS" panose="020B0603020202020204" pitchFamily="34" charset="0"/>
              </a:rPr>
              <a:t>없슴다</a:t>
            </a:r>
            <a:r>
              <a:rPr lang="en-US" altLang="ko-KR" sz="2400" dirty="0">
                <a:latin typeface="Trebuchet MS" panose="020B0603020202020204" pitchFamily="34" charset="0"/>
              </a:rPr>
              <a:t>..</a:t>
            </a:r>
          </a:p>
          <a:p>
            <a:r>
              <a:rPr lang="ko-KR" altLang="en-US" sz="2400" dirty="0" err="1">
                <a:latin typeface="Trebuchet MS" panose="020B0603020202020204" pitchFamily="34" charset="0"/>
              </a:rPr>
              <a:t>화이팅</a:t>
            </a:r>
            <a:endParaRPr lang="ko-KR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29904" y="1896282"/>
            <a:ext cx="8198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buAutoNum type="arabicPeriod"/>
            </a:pPr>
            <a:r>
              <a:rPr lang="en-US" altLang="ko-KR" b="1" spc="-35" dirty="0">
                <a:latin typeface="Lucida Sans Typewriter"/>
                <a:cs typeface="Lucida Sans Typewriter"/>
              </a:rPr>
              <a:t>&lt;html&gt;</a:t>
            </a:r>
            <a:r>
              <a:rPr lang="ko-KR" altLang="en-US" b="1" spc="-35" dirty="0">
                <a:latin typeface="Malgun Gothic"/>
                <a:cs typeface="Malgun Gothic"/>
              </a:rPr>
              <a:t>에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반드시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en-US" altLang="ko-KR" b="1" spc="10" dirty="0" err="1">
                <a:solidFill>
                  <a:srgbClr val="DE5194"/>
                </a:solidFill>
                <a:latin typeface="Lucida Sans Typewriter"/>
                <a:cs typeface="Lucida Sans Typewriter"/>
              </a:rPr>
              <a:t>lang</a:t>
            </a:r>
            <a:r>
              <a:rPr lang="en-US" altLang="ko-KR" b="1" spc="-1555" dirty="0">
                <a:solidFill>
                  <a:srgbClr val="DE5194"/>
                </a:solidFill>
                <a:latin typeface="Lucida Sans Typewriter"/>
                <a:cs typeface="Lucida Sans Typewriter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속성을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ko-KR" altLang="en-US" b="1" spc="-310" dirty="0" err="1">
                <a:latin typeface="Malgun Gothic"/>
                <a:cs typeface="Malgun Gothic"/>
              </a:rPr>
              <a:t>넣어주세여</a:t>
            </a:r>
            <a:endParaRPr lang="en-US" altLang="ko-KR" b="1" spc="-31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lang="en-US" altLang="ko-KR" dirty="0">
                <a:latin typeface="Malgun Gothic"/>
                <a:cs typeface="Malgun Gothic"/>
              </a:rPr>
              <a:t>Lang=“</a:t>
            </a:r>
            <a:r>
              <a:rPr lang="en-US" altLang="ko-KR" dirty="0" err="1">
                <a:latin typeface="Malgun Gothic"/>
                <a:cs typeface="Malgun Gothic"/>
              </a:rPr>
              <a:t>en</a:t>
            </a:r>
            <a:r>
              <a:rPr lang="en-US" altLang="ko-KR" dirty="0">
                <a:latin typeface="Malgun Gothic"/>
                <a:cs typeface="Malgun Gothic"/>
              </a:rPr>
              <a:t>“</a:t>
            </a:r>
          </a:p>
          <a:p>
            <a:pPr algn="ctr">
              <a:lnSpc>
                <a:spcPct val="100000"/>
              </a:lnSpc>
            </a:pPr>
            <a:r>
              <a:rPr lang="en-US" altLang="ko-KR" dirty="0">
                <a:latin typeface="Malgun Gothic"/>
                <a:cs typeface="Malgun Gothic"/>
              </a:rPr>
              <a:t>Lang=“</a:t>
            </a:r>
            <a:r>
              <a:rPr lang="en-US" altLang="ko-KR" dirty="0" err="1">
                <a:latin typeface="Malgun Gothic"/>
                <a:cs typeface="Malgun Gothic"/>
              </a:rPr>
              <a:t>ko</a:t>
            </a:r>
            <a:r>
              <a:rPr lang="en-US" altLang="ko-KR" dirty="0">
                <a:latin typeface="Malgun Gothic"/>
                <a:cs typeface="Malgun Gothic"/>
              </a:rPr>
              <a:t>”</a:t>
            </a:r>
          </a:p>
          <a:p>
            <a:pPr algn="ctr">
              <a:lnSpc>
                <a:spcPct val="100000"/>
              </a:lnSpc>
            </a:pPr>
            <a:endParaRPr lang="en-US" altLang="ko-KR" dirty="0">
              <a:latin typeface="Malgun Gothic"/>
              <a:cs typeface="Malgun Gothic"/>
            </a:endParaRPr>
          </a:p>
          <a:p>
            <a:pPr algn="ctr"/>
            <a:r>
              <a:rPr lang="en-US" altLang="ko-KR" b="1" spc="175" dirty="0">
                <a:latin typeface="Malgun Gothic"/>
                <a:cs typeface="Malgun Gothic"/>
              </a:rPr>
              <a:t>2.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모든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en-US" altLang="ko-KR" b="1" spc="160" dirty="0">
                <a:latin typeface="Malgun Gothic"/>
                <a:cs typeface="Malgun Gothic"/>
              </a:rPr>
              <a:t>html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문서에는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단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한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개의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en-US" altLang="ko-KR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&lt;h1&gt;</a:t>
            </a:r>
            <a:r>
              <a:rPr lang="ko-KR" altLang="en-US" b="1" spc="-1545" dirty="0">
                <a:solidFill>
                  <a:srgbClr val="DE5194"/>
                </a:solidFill>
                <a:latin typeface="Lucida Sans Typewriter"/>
                <a:cs typeface="Lucida Sans Typewriter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태그가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있어야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 err="1">
                <a:latin typeface="Malgun Gothic"/>
                <a:cs typeface="Malgun Gothic"/>
              </a:rPr>
              <a:t>해유</a:t>
            </a:r>
            <a:endParaRPr lang="en-US" altLang="ko-KR" b="1" spc="-310" dirty="0">
              <a:latin typeface="Malgun Gothic"/>
              <a:cs typeface="Malgun Gothic"/>
            </a:endParaRPr>
          </a:p>
          <a:p>
            <a:pPr algn="ctr"/>
            <a:endParaRPr lang="ko-KR" altLang="en-US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tabLst>
                <a:tab pos="798830" algn="l"/>
              </a:tabLst>
            </a:pPr>
            <a:r>
              <a:rPr lang="en-US" altLang="ko-KR" b="1" spc="175" dirty="0">
                <a:latin typeface="Malgun Gothic"/>
                <a:cs typeface="Malgun Gothic"/>
              </a:rPr>
              <a:t>3.</a:t>
            </a:r>
            <a:r>
              <a:rPr lang="en-US" altLang="ko-KR" b="1" spc="-45" dirty="0">
                <a:latin typeface="Lucida Sans Typewriter"/>
                <a:cs typeface="Lucida Sans Typewriter"/>
              </a:rPr>
              <a:t>&lt;</a:t>
            </a:r>
            <a:r>
              <a:rPr lang="en-US" altLang="ko-KR" b="1" spc="-45" dirty="0" err="1">
                <a:latin typeface="Lucida Sans Typewriter"/>
                <a:cs typeface="Lucida Sans Typewriter"/>
              </a:rPr>
              <a:t>img</a:t>
            </a:r>
            <a:r>
              <a:rPr lang="en-US" altLang="ko-KR" b="1" spc="-45" dirty="0">
                <a:latin typeface="Lucida Sans Typewriter"/>
                <a:cs typeface="Lucida Sans Typewriter"/>
              </a:rPr>
              <a:t>&gt;</a:t>
            </a:r>
            <a:r>
              <a:rPr lang="ko-KR" altLang="en-US" b="1" spc="-45" dirty="0">
                <a:latin typeface="Malgun Gothic"/>
                <a:cs typeface="Malgun Gothic"/>
              </a:rPr>
              <a:t>에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en-US" altLang="ko-KR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alt</a:t>
            </a:r>
            <a:r>
              <a:rPr lang="ko-KR" altLang="en-US" b="1" spc="-155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속성을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반드시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쓰셔야</a:t>
            </a:r>
            <a:r>
              <a:rPr lang="ko-KR" altLang="en-US" b="1" spc="-52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해요</a:t>
            </a:r>
            <a:endParaRPr lang="en-US" altLang="ko-KR" b="1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tabLst>
                <a:tab pos="798830" algn="l"/>
              </a:tabLst>
            </a:pPr>
            <a:r>
              <a:rPr lang="ko-KR" altLang="en-US" spc="-200" dirty="0">
                <a:latin typeface="Malgun Gothic"/>
                <a:cs typeface="Malgun Gothic"/>
              </a:rPr>
              <a:t>네</a:t>
            </a:r>
            <a:r>
              <a:rPr lang="en-US" altLang="ko-KR" spc="-200" dirty="0">
                <a:latin typeface="Malgun Gothic"/>
                <a:cs typeface="Malgun Gothic"/>
              </a:rPr>
              <a:t>,</a:t>
            </a:r>
            <a:r>
              <a:rPr lang="ko-KR" altLang="en-US" spc="-54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딱히</a:t>
            </a:r>
            <a:r>
              <a:rPr lang="ko-KR" altLang="en-US" spc="-54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할말이</a:t>
            </a:r>
            <a:r>
              <a:rPr lang="ko-KR" altLang="en-US" spc="-54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없어도</a:t>
            </a:r>
            <a:r>
              <a:rPr lang="ko-KR" altLang="en-US" spc="-540" dirty="0">
                <a:latin typeface="Malgun Gothic"/>
                <a:cs typeface="Malgun Gothic"/>
              </a:rPr>
              <a:t> </a:t>
            </a:r>
            <a:r>
              <a:rPr lang="ko-KR" altLang="en-US" spc="-215" dirty="0">
                <a:latin typeface="Malgun Gothic"/>
                <a:cs typeface="Malgun Gothic"/>
              </a:rPr>
              <a:t>써야합니다</a:t>
            </a:r>
            <a:r>
              <a:rPr lang="en-US" altLang="ko-KR" spc="-215" dirty="0">
                <a:latin typeface="Malgun Gothic"/>
                <a:cs typeface="Malgun Gothic"/>
              </a:rPr>
              <a:t>.</a:t>
            </a:r>
            <a:endParaRPr lang="ko-KR" altLang="en-US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altLang="ko-KR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811530" algn="l"/>
              </a:tabLst>
            </a:pPr>
            <a:r>
              <a:rPr lang="en-US" altLang="ko-KR" b="1" spc="175" dirty="0">
                <a:latin typeface="Malgun Gothic"/>
                <a:cs typeface="Malgun Gothic"/>
              </a:rPr>
              <a:t>		     4.</a:t>
            </a:r>
            <a:r>
              <a:rPr lang="ko-KR" altLang="en-US" b="1" spc="-310" dirty="0">
                <a:latin typeface="Malgun Gothic"/>
                <a:cs typeface="Malgun Gothic"/>
              </a:rPr>
              <a:t>언제</a:t>
            </a:r>
            <a:r>
              <a:rPr lang="ko-KR" altLang="en-US" b="1" spc="-520" dirty="0">
                <a:latin typeface="Malgun Gothic"/>
                <a:cs typeface="Malgun Gothic"/>
              </a:rPr>
              <a:t> </a:t>
            </a:r>
            <a:r>
              <a:rPr lang="en-US" altLang="ko-KR" b="1" spc="-45" dirty="0">
                <a:latin typeface="Lucida Sans Typewriter"/>
                <a:cs typeface="Lucida Sans Typewriter"/>
              </a:rPr>
              <a:t>&lt;</a:t>
            </a:r>
            <a:r>
              <a:rPr lang="en-US" altLang="ko-KR" b="1" spc="-45" dirty="0" err="1">
                <a:latin typeface="Lucida Sans Typewriter"/>
                <a:cs typeface="Lucida Sans Typewriter"/>
              </a:rPr>
              <a:t>img</a:t>
            </a:r>
            <a:r>
              <a:rPr lang="en-US" altLang="ko-KR" b="1" spc="-45" dirty="0">
                <a:latin typeface="Lucida Sans Typewriter"/>
                <a:cs typeface="Lucida Sans Typewriter"/>
              </a:rPr>
              <a:t>&gt;</a:t>
            </a:r>
            <a:r>
              <a:rPr lang="ko-KR" altLang="en-US" b="1" spc="-45" dirty="0">
                <a:latin typeface="Malgun Gothic"/>
                <a:cs typeface="Malgun Gothic"/>
              </a:rPr>
              <a:t>를</a:t>
            </a:r>
            <a:r>
              <a:rPr lang="ko-KR" altLang="en-US" b="1" spc="-520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쓰고</a:t>
            </a:r>
            <a:r>
              <a:rPr lang="ko-KR" altLang="en-US" b="1" spc="-520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언제</a:t>
            </a:r>
            <a:r>
              <a:rPr lang="ko-KR" altLang="en-US" b="1" spc="-520" dirty="0">
                <a:latin typeface="Malgun Gothic"/>
                <a:cs typeface="Malgun Gothic"/>
              </a:rPr>
              <a:t> </a:t>
            </a:r>
            <a:r>
              <a:rPr lang="en-US" altLang="ko-KR" b="1" spc="-10" dirty="0">
                <a:latin typeface="Lucida Sans Typewriter"/>
                <a:cs typeface="Lucida Sans Typewriter"/>
              </a:rPr>
              <a:t>background-image</a:t>
            </a:r>
            <a:r>
              <a:rPr lang="ko-KR" altLang="en-US" b="1" spc="-10" dirty="0">
                <a:latin typeface="Malgun Gothic"/>
                <a:cs typeface="Malgun Gothic"/>
              </a:rPr>
              <a:t>를</a:t>
            </a:r>
            <a:r>
              <a:rPr lang="ko-KR" altLang="en-US" b="1" spc="-520" dirty="0">
                <a:latin typeface="Malgun Gothic"/>
                <a:cs typeface="Malgun Gothic"/>
              </a:rPr>
              <a:t> </a:t>
            </a:r>
            <a:r>
              <a:rPr lang="ko-KR" altLang="en-US" b="1" spc="-165" dirty="0">
                <a:latin typeface="Malgun Gothic"/>
                <a:cs typeface="Malgun Gothic"/>
              </a:rPr>
              <a:t>쓰나요</a:t>
            </a:r>
            <a:r>
              <a:rPr lang="en-US" altLang="ko-KR" b="1" spc="-165" dirty="0">
                <a:latin typeface="Malgun Gothic"/>
                <a:cs typeface="Malgun Gothic"/>
              </a:rPr>
              <a:t>?</a:t>
            </a:r>
            <a:endParaRPr lang="en-US" altLang="ko-KR" b="1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811530" algn="l"/>
              </a:tabLst>
            </a:pPr>
            <a:r>
              <a:rPr lang="en-US" altLang="ko-KR" b="1" spc="-310" dirty="0">
                <a:latin typeface="Malgun Gothic"/>
                <a:cs typeface="Malgun Gothic"/>
              </a:rPr>
              <a:t>			   </a:t>
            </a:r>
            <a:r>
              <a:rPr lang="ko-KR" altLang="en-US" spc="-310" dirty="0">
                <a:latin typeface="Malgun Gothic"/>
                <a:cs typeface="Malgun Gothic"/>
              </a:rPr>
              <a:t>의미적으로</a:t>
            </a:r>
            <a:r>
              <a:rPr lang="ko-KR" altLang="en-US" spc="-53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중요하면</a:t>
            </a:r>
            <a:r>
              <a:rPr lang="ko-KR" altLang="en-US" spc="-530" dirty="0">
                <a:latin typeface="Malgun Gothic"/>
                <a:cs typeface="Malgun Gothic"/>
              </a:rPr>
              <a:t> </a:t>
            </a:r>
            <a:r>
              <a:rPr lang="en-US" altLang="ko-KR" spc="-45" dirty="0">
                <a:latin typeface="Lucida Console"/>
                <a:cs typeface="Lucida Console"/>
              </a:rPr>
              <a:t>&lt;</a:t>
            </a:r>
            <a:r>
              <a:rPr lang="en-US" altLang="ko-KR" spc="-45" dirty="0" err="1">
                <a:latin typeface="Lucida Console"/>
                <a:cs typeface="Lucida Console"/>
              </a:rPr>
              <a:t>img</a:t>
            </a:r>
            <a:r>
              <a:rPr lang="en-US" altLang="ko-KR" spc="-45" dirty="0">
                <a:latin typeface="Lucida Console"/>
                <a:cs typeface="Lucida Console"/>
              </a:rPr>
              <a:t>&gt;</a:t>
            </a:r>
            <a:r>
              <a:rPr lang="ko-KR" altLang="en-US" spc="-45" dirty="0">
                <a:latin typeface="Malgun Gothic"/>
                <a:cs typeface="Malgun Gothic"/>
              </a:rPr>
              <a:t>를</a:t>
            </a:r>
            <a:r>
              <a:rPr lang="ko-KR" altLang="en-US" spc="-53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쓰고</a:t>
            </a:r>
            <a:r>
              <a:rPr lang="ko-KR" altLang="en-US" spc="-53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그렇지</a:t>
            </a:r>
            <a:r>
              <a:rPr lang="ko-KR" altLang="en-US" spc="-530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않으면</a:t>
            </a:r>
            <a:endParaRPr lang="en-US" altLang="ko-KR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811530" algn="l"/>
              </a:tabLst>
            </a:pPr>
            <a:r>
              <a:rPr lang="en-US" altLang="ko-KR" spc="-10" dirty="0">
                <a:latin typeface="Malgun Gothic"/>
                <a:cs typeface="Lucida Console"/>
              </a:rPr>
              <a:t>  				</a:t>
            </a:r>
            <a:r>
              <a:rPr lang="en-US" altLang="ko-KR" spc="-10" dirty="0">
                <a:latin typeface="Lucida Console"/>
                <a:cs typeface="Lucida Console"/>
              </a:rPr>
              <a:t>background-image</a:t>
            </a:r>
            <a:r>
              <a:rPr lang="ko-KR" altLang="en-US" spc="-10" dirty="0">
                <a:latin typeface="Malgun Gothic"/>
                <a:cs typeface="Malgun Gothic"/>
              </a:rPr>
              <a:t>를</a:t>
            </a:r>
            <a:r>
              <a:rPr lang="ko-KR" altLang="en-US" spc="-575" dirty="0">
                <a:latin typeface="Malgun Gothic"/>
                <a:cs typeface="Malgun Gothic"/>
              </a:rPr>
              <a:t> </a:t>
            </a:r>
            <a:r>
              <a:rPr lang="ko-KR" altLang="en-US" spc="-195" dirty="0">
                <a:latin typeface="Malgun Gothic"/>
                <a:cs typeface="Malgun Gothic"/>
              </a:rPr>
              <a:t>쓰세요</a:t>
            </a:r>
            <a:r>
              <a:rPr lang="en-US" altLang="ko-KR" spc="-195" dirty="0">
                <a:latin typeface="Malgun Gothic"/>
                <a:cs typeface="Malgun Gothic"/>
              </a:rPr>
              <a:t>!</a:t>
            </a:r>
            <a:endParaRPr lang="ko-KR" altLang="en-US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altLang="ko-KR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ko-KR" altLang="en-US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875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0712" y="1858949"/>
            <a:ext cx="10017551" cy="408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45" algn="ctr">
              <a:lnSpc>
                <a:spcPct val="100000"/>
              </a:lnSpc>
            </a:pPr>
            <a:r>
              <a:rPr lang="en-US" altLang="ko-KR" b="1" spc="175" dirty="0">
                <a:latin typeface="Malgun Gothic"/>
                <a:cs typeface="Malgun Gothic"/>
              </a:rPr>
              <a:t>5.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en-US" altLang="ko-KR" b="1" spc="10" dirty="0">
                <a:latin typeface="Lucida Sans Typewriter"/>
                <a:cs typeface="Lucida Sans Typewriter"/>
              </a:rPr>
              <a:t>&lt;</a:t>
            </a:r>
            <a:r>
              <a:rPr lang="en-US" altLang="ko-KR" b="1" spc="10" dirty="0" err="1">
                <a:latin typeface="Lucida Sans Typewriter"/>
                <a:cs typeface="Lucida Sans Typewriter"/>
              </a:rPr>
              <a:t>ul</a:t>
            </a:r>
            <a:r>
              <a:rPr lang="en-US" altLang="ko-KR" b="1" spc="10" dirty="0">
                <a:latin typeface="Lucida Sans Typewriter"/>
                <a:cs typeface="Lucida Sans Typewriter"/>
              </a:rPr>
              <a:t>&gt;,</a:t>
            </a:r>
            <a:r>
              <a:rPr lang="ko-KR" altLang="en-US" b="1" spc="-1545" dirty="0">
                <a:latin typeface="Lucida Sans Typewriter"/>
                <a:cs typeface="Lucida Sans Typewriter"/>
              </a:rPr>
              <a:t> </a:t>
            </a:r>
            <a:r>
              <a:rPr lang="en-US" altLang="ko-KR" b="1" spc="10" dirty="0">
                <a:latin typeface="Lucida Sans Typewriter"/>
                <a:cs typeface="Lucida Sans Typewriter"/>
              </a:rPr>
              <a:t>&lt;</a:t>
            </a:r>
            <a:r>
              <a:rPr lang="en-US" altLang="ko-KR" b="1" spc="10" dirty="0" err="1">
                <a:latin typeface="Lucida Sans Typewriter"/>
                <a:cs typeface="Lucida Sans Typewriter"/>
              </a:rPr>
              <a:t>ol</a:t>
            </a:r>
            <a:r>
              <a:rPr lang="en-US" altLang="ko-KR" b="1" spc="10" dirty="0">
                <a:latin typeface="Lucida Sans Typewriter"/>
                <a:cs typeface="Lucida Sans Typewriter"/>
              </a:rPr>
              <a:t>&gt;</a:t>
            </a:r>
            <a:r>
              <a:rPr lang="ko-KR" altLang="en-US" b="1" spc="-1545" dirty="0">
                <a:latin typeface="Lucida Sans Typewriter"/>
                <a:cs typeface="Lucida Sans Typewriter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안에는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en-US" altLang="ko-KR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&lt;li&gt;</a:t>
            </a:r>
            <a:r>
              <a:rPr lang="ko-KR" altLang="en-US" b="1" spc="-1545" dirty="0">
                <a:solidFill>
                  <a:srgbClr val="DE5194"/>
                </a:solidFill>
                <a:latin typeface="Lucida Sans Typewriter"/>
                <a:cs typeface="Lucida Sans Typewriter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외의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어떠한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불순물을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넣지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 err="1">
                <a:solidFill>
                  <a:srgbClr val="DE5194"/>
                </a:solidFill>
                <a:latin typeface="Malgun Gothic"/>
                <a:cs typeface="Malgun Gothic"/>
              </a:rPr>
              <a:t>마유</a:t>
            </a:r>
            <a:endParaRPr lang="ko-KR" altLang="en-US" dirty="0">
              <a:latin typeface="Malgun Gothic"/>
              <a:cs typeface="Malgun Gothic"/>
            </a:endParaRPr>
          </a:p>
          <a:p>
            <a:pPr marR="7620" algn="ctr">
              <a:lnSpc>
                <a:spcPct val="100000"/>
              </a:lnSpc>
            </a:pPr>
            <a:endParaRPr lang="en-US" altLang="ko-KR" b="1" spc="175" dirty="0">
              <a:latin typeface="Malgun Gothic"/>
              <a:cs typeface="Malgun Gothic"/>
            </a:endParaRPr>
          </a:p>
          <a:p>
            <a:pPr marR="7620" algn="ctr">
              <a:lnSpc>
                <a:spcPct val="100000"/>
              </a:lnSpc>
            </a:pPr>
            <a:r>
              <a:rPr lang="en-US" altLang="ko-KR" b="1" spc="175" dirty="0">
                <a:latin typeface="Malgun Gothic"/>
                <a:cs typeface="Malgun Gothic"/>
              </a:rPr>
              <a:t>6.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문단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나눌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때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왜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en-US" altLang="ko-KR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&lt;</a:t>
            </a:r>
            <a:r>
              <a:rPr lang="en-US" altLang="ko-KR" b="1" spc="10" dirty="0" err="1">
                <a:solidFill>
                  <a:srgbClr val="DE5194"/>
                </a:solidFill>
                <a:latin typeface="Lucida Sans Typewriter"/>
                <a:cs typeface="Lucida Sans Typewriter"/>
              </a:rPr>
              <a:t>br</a:t>
            </a:r>
            <a:r>
              <a:rPr lang="en-US" altLang="ko-KR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&gt;</a:t>
            </a:r>
            <a:r>
              <a:rPr lang="ko-KR" altLang="en-US" b="1" spc="-1545" dirty="0">
                <a:solidFill>
                  <a:srgbClr val="DE5194"/>
                </a:solidFill>
                <a:latin typeface="Lucida Sans Typewriter"/>
                <a:cs typeface="Lucida Sans Typewriter"/>
              </a:rPr>
              <a:t> </a:t>
            </a:r>
            <a:r>
              <a:rPr lang="ko-KR" altLang="en-US" b="1" spc="35" dirty="0">
                <a:latin typeface="Malgun Gothic"/>
                <a:cs typeface="Malgun Gothic"/>
              </a:rPr>
              <a:t>써요</a:t>
            </a:r>
            <a:r>
              <a:rPr lang="en-US" altLang="ko-KR" b="1" spc="35" dirty="0">
                <a:latin typeface="Malgun Gothic"/>
                <a:cs typeface="Malgun Gothic"/>
              </a:rPr>
              <a:t>..?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145" dirty="0" err="1">
                <a:latin typeface="Malgun Gothic"/>
                <a:cs typeface="Malgun Gothic"/>
              </a:rPr>
              <a:t>부탁이예요</a:t>
            </a:r>
            <a:r>
              <a:rPr lang="en-US" altLang="ko-KR" b="1" spc="-145" dirty="0">
                <a:latin typeface="Malgun Gothic"/>
                <a:cs typeface="Malgun Gothic"/>
              </a:rPr>
              <a:t>..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제발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쓰지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80" dirty="0">
                <a:latin typeface="Malgun Gothic"/>
                <a:cs typeface="Malgun Gothic"/>
              </a:rPr>
              <a:t>마세요</a:t>
            </a:r>
            <a:r>
              <a:rPr lang="en-US" altLang="ko-KR" b="1" spc="-80" dirty="0">
                <a:latin typeface="Malgun Gothic"/>
                <a:cs typeface="Malgun Gothic"/>
              </a:rPr>
              <a:t>..</a:t>
            </a:r>
            <a:endParaRPr lang="en-US" altLang="ko-KR" b="1" dirty="0">
              <a:latin typeface="Malgun Gothic"/>
              <a:cs typeface="Malgun Gothic"/>
            </a:endParaRPr>
          </a:p>
          <a:p>
            <a:pPr marR="7620" algn="ctr">
              <a:lnSpc>
                <a:spcPct val="100000"/>
              </a:lnSpc>
            </a:pPr>
            <a:r>
              <a:rPr lang="ko-KR" altLang="en-US" spc="-310" dirty="0">
                <a:latin typeface="Malgun Gothic"/>
                <a:cs typeface="Malgun Gothic"/>
              </a:rPr>
              <a:t>정말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불가피한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경우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빼곤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0" dirty="0">
                <a:latin typeface="Malgun Gothic"/>
                <a:cs typeface="Malgun Gothic"/>
              </a:rPr>
              <a:t>제발</a:t>
            </a:r>
            <a:r>
              <a:rPr lang="en-US" altLang="ko-KR" spc="-30" dirty="0">
                <a:latin typeface="Malgun Gothic"/>
                <a:cs typeface="Malgun Gothic"/>
              </a:rPr>
              <a:t>..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10" dirty="0">
                <a:latin typeface="Malgun Gothic"/>
                <a:cs typeface="Malgun Gothic"/>
              </a:rPr>
              <a:t>쓰지</a:t>
            </a:r>
            <a:r>
              <a:rPr lang="ko-KR" altLang="en-US" spc="-535" dirty="0">
                <a:latin typeface="Malgun Gothic"/>
                <a:cs typeface="Malgun Gothic"/>
              </a:rPr>
              <a:t> </a:t>
            </a:r>
            <a:r>
              <a:rPr lang="ko-KR" altLang="en-US" spc="-30" dirty="0">
                <a:latin typeface="Malgun Gothic"/>
                <a:cs typeface="Malgun Gothic"/>
              </a:rPr>
              <a:t>마요</a:t>
            </a:r>
            <a:r>
              <a:rPr lang="en-US" altLang="ko-KR" spc="-30" dirty="0">
                <a:latin typeface="Malgun Gothic"/>
                <a:cs typeface="Malgun Gothic"/>
              </a:rPr>
              <a:t>..</a:t>
            </a:r>
            <a:endParaRPr lang="en-US" altLang="ko-KR" dirty="0">
              <a:latin typeface="Malgun Gothic"/>
              <a:cs typeface="Malgun Gothic"/>
            </a:endParaRPr>
          </a:p>
          <a:p>
            <a:pPr marR="7620" algn="ctr">
              <a:lnSpc>
                <a:spcPct val="100000"/>
              </a:lnSpc>
            </a:pPr>
            <a:r>
              <a:rPr lang="ko-KR" altLang="en-US" spc="-310" dirty="0">
                <a:latin typeface="Malgun Gothic"/>
                <a:cs typeface="Malgun Gothic"/>
              </a:rPr>
              <a:t>블랙리스트 </a:t>
            </a:r>
            <a:r>
              <a:rPr lang="en-US" altLang="ko-KR" spc="245" dirty="0">
                <a:latin typeface="Malgun Gothic"/>
                <a:cs typeface="Malgun Gothic"/>
              </a:rPr>
              <a:t>: </a:t>
            </a:r>
            <a:r>
              <a:rPr lang="en-US" altLang="ko-KR" spc="10" dirty="0">
                <a:latin typeface="Lucida Console"/>
                <a:cs typeface="Lucida Console"/>
              </a:rPr>
              <a:t>&lt;center&gt;, &lt;b&gt;, &lt;</a:t>
            </a:r>
            <a:r>
              <a:rPr lang="en-US" altLang="ko-KR" spc="10" dirty="0" err="1">
                <a:latin typeface="Lucida Console"/>
                <a:cs typeface="Lucida Console"/>
              </a:rPr>
              <a:t>i</a:t>
            </a:r>
            <a:r>
              <a:rPr lang="en-US" altLang="ko-KR" spc="10" dirty="0">
                <a:latin typeface="Lucida Console"/>
                <a:cs typeface="Lucida Console"/>
              </a:rPr>
              <a:t>&gt;, &lt;big&gt;, &lt;frame&gt;</a:t>
            </a:r>
            <a:r>
              <a:rPr lang="ko-KR" altLang="en-US" spc="-1639" dirty="0">
                <a:latin typeface="Lucida Console"/>
                <a:cs typeface="Lucida Console"/>
              </a:rPr>
              <a:t> </a:t>
            </a:r>
            <a:r>
              <a:rPr lang="en-US" altLang="ko-KR" spc="130" dirty="0">
                <a:latin typeface="Malgun Gothic"/>
                <a:cs typeface="Malgun Gothic"/>
              </a:rPr>
              <a:t>etc.</a:t>
            </a:r>
          </a:p>
          <a:p>
            <a:pPr algn="ctr">
              <a:lnSpc>
                <a:spcPct val="100000"/>
              </a:lnSpc>
            </a:pPr>
            <a:endParaRPr lang="en-US" altLang="ko-KR" b="1" spc="175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175" dirty="0">
                <a:latin typeface="Malgun Gothic"/>
                <a:cs typeface="Malgun Gothic"/>
              </a:rPr>
              <a:t>7.</a:t>
            </a:r>
            <a:r>
              <a:rPr lang="ko-KR" altLang="en-US" b="1" spc="-80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인라인 태그 안에 블록 태그 </a:t>
            </a:r>
            <a:r>
              <a:rPr lang="ko-KR" altLang="en-US" b="1" spc="-310" dirty="0" err="1">
                <a:latin typeface="Malgun Gothic"/>
                <a:cs typeface="Malgun Gothic"/>
              </a:rPr>
              <a:t>넣는거</a:t>
            </a:r>
            <a:r>
              <a:rPr lang="ko-KR" altLang="en-US" b="1" spc="-310" dirty="0">
                <a:latin typeface="Malgun Gothic"/>
                <a:cs typeface="Malgun Gothic"/>
              </a:rPr>
              <a:t> </a:t>
            </a:r>
            <a:r>
              <a:rPr lang="ko-KR" altLang="en-US" b="1" spc="-120" dirty="0">
                <a:latin typeface="Malgun Gothic"/>
                <a:cs typeface="Malgun Gothic"/>
              </a:rPr>
              <a:t>아닙니다</a:t>
            </a:r>
            <a:r>
              <a:rPr lang="en-US" altLang="ko-KR" b="1" spc="-120" dirty="0">
                <a:latin typeface="Malgun Gothic"/>
                <a:cs typeface="Malgun Gothic"/>
              </a:rPr>
              <a:t>..</a:t>
            </a:r>
            <a:endParaRPr lang="en-US" altLang="ko-KR" b="1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lang="en-US" altLang="ko-KR" spc="-55" dirty="0">
                <a:solidFill>
                  <a:srgbClr val="DE5194"/>
                </a:solidFill>
                <a:latin typeface="Lucida Console"/>
                <a:cs typeface="Lucida Console"/>
              </a:rPr>
              <a:t>&lt;span&gt;</a:t>
            </a:r>
            <a:r>
              <a:rPr lang="en-US" altLang="ko-KR" spc="-55" dirty="0">
                <a:solidFill>
                  <a:srgbClr val="014654"/>
                </a:solidFill>
                <a:latin typeface="Lucida Console"/>
                <a:cs typeface="Lucida Console"/>
              </a:rPr>
              <a:t>&lt;p&gt;</a:t>
            </a:r>
            <a:r>
              <a:rPr lang="ko-KR" altLang="en-US" spc="-55" dirty="0" err="1">
                <a:latin typeface="Malgun Gothic"/>
                <a:cs typeface="Malgun Gothic"/>
              </a:rPr>
              <a:t>하이ㅇㅅㅇ</a:t>
            </a:r>
            <a:r>
              <a:rPr lang="en-US" altLang="ko-KR" spc="-55" dirty="0">
                <a:solidFill>
                  <a:srgbClr val="014654"/>
                </a:solidFill>
                <a:latin typeface="Lucida Console"/>
                <a:cs typeface="Lucida Console"/>
              </a:rPr>
              <a:t>&lt;/p&gt;</a:t>
            </a:r>
            <a:r>
              <a:rPr lang="en-US" altLang="ko-KR" spc="-55" dirty="0">
                <a:solidFill>
                  <a:srgbClr val="DE5194"/>
                </a:solidFill>
                <a:latin typeface="Lucida Console"/>
                <a:cs typeface="Lucida Console"/>
              </a:rPr>
              <a:t>&lt;/span&gt;</a:t>
            </a:r>
            <a:endParaRPr lang="en-US" altLang="ko-KR" dirty="0">
              <a:solidFill>
                <a:srgbClr val="DE5194"/>
              </a:solidFill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</a:pPr>
            <a:r>
              <a:rPr lang="ko-KR" altLang="en-US" spc="-30" dirty="0">
                <a:latin typeface="Malgun Gothic"/>
                <a:cs typeface="Malgun Gothic"/>
              </a:rPr>
              <a:t>아니</a:t>
            </a:r>
            <a:r>
              <a:rPr lang="en-US" altLang="ko-KR" spc="-30" dirty="0">
                <a:latin typeface="Malgun Gothic"/>
                <a:cs typeface="Malgun Gothic"/>
              </a:rPr>
              <a:t>.. </a:t>
            </a:r>
            <a:r>
              <a:rPr lang="ko-KR" altLang="en-US" spc="-30" dirty="0">
                <a:latin typeface="Malgun Gothic"/>
                <a:cs typeface="Malgun Gothic"/>
              </a:rPr>
              <a:t>굳이</a:t>
            </a:r>
            <a:r>
              <a:rPr lang="en-US" altLang="ko-KR" spc="-30" dirty="0">
                <a:latin typeface="Malgun Gothic"/>
                <a:cs typeface="Malgun Gothic"/>
              </a:rPr>
              <a:t>.. </a:t>
            </a:r>
            <a:r>
              <a:rPr lang="ko-KR" altLang="en-US" spc="60" dirty="0">
                <a:latin typeface="Malgun Gothic"/>
                <a:cs typeface="Malgun Gothic"/>
              </a:rPr>
              <a:t>왜</a:t>
            </a:r>
            <a:r>
              <a:rPr lang="en-US" altLang="ko-KR" spc="60" dirty="0">
                <a:latin typeface="Malgun Gothic"/>
                <a:cs typeface="Malgun Gothic"/>
              </a:rPr>
              <a:t>..  </a:t>
            </a:r>
            <a:r>
              <a:rPr lang="ko-KR" altLang="en-US" spc="-310" dirty="0">
                <a:latin typeface="Malgun Gothic"/>
                <a:cs typeface="Malgun Gothic"/>
              </a:rPr>
              <a:t>이런 창의력</a:t>
            </a:r>
            <a:r>
              <a:rPr lang="ko-KR" altLang="en-US" spc="-819" dirty="0">
                <a:latin typeface="Malgun Gothic"/>
                <a:cs typeface="Malgun Gothic"/>
              </a:rPr>
              <a:t> </a:t>
            </a:r>
            <a:r>
              <a:rPr lang="ko-KR" altLang="en-US" spc="-85" dirty="0">
                <a:latin typeface="Malgun Gothic"/>
                <a:cs typeface="Malgun Gothic"/>
              </a:rPr>
              <a:t>대장들</a:t>
            </a:r>
            <a:r>
              <a:rPr lang="en-US" altLang="ko-KR" spc="-85" dirty="0">
                <a:latin typeface="Malgun Gothic"/>
                <a:cs typeface="Malgun Gothic"/>
              </a:rPr>
              <a:t>..</a:t>
            </a:r>
            <a:endParaRPr lang="ko-KR" altLang="en-US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endParaRPr lang="en-US" altLang="ko-KR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lang="en-US" altLang="ko-KR" b="1" spc="175" dirty="0">
                <a:latin typeface="Malgun Gothic"/>
                <a:cs typeface="Malgun Gothic"/>
              </a:rPr>
              <a:t>8.</a:t>
            </a:r>
            <a:r>
              <a:rPr lang="ko-KR" altLang="en-US" b="1" spc="420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인라인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solidFill>
                  <a:srgbClr val="DE5194"/>
                </a:solidFill>
                <a:latin typeface="Malgun Gothic"/>
                <a:cs typeface="Malgun Gothic"/>
              </a:rPr>
              <a:t>스타일</a:t>
            </a:r>
            <a:r>
              <a:rPr lang="ko-KR" altLang="en-US" b="1" spc="-51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ko-KR" altLang="en-US" b="1" spc="75" dirty="0">
                <a:latin typeface="Malgun Gothic"/>
                <a:cs typeface="Malgun Gothic"/>
              </a:rPr>
              <a:t>휴</a:t>
            </a:r>
            <a:r>
              <a:rPr lang="en-US" altLang="ko-KR" b="1" spc="75" dirty="0">
                <a:latin typeface="Malgun Gothic"/>
                <a:cs typeface="Malgun Gothic"/>
              </a:rPr>
              <a:t>..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25" dirty="0">
                <a:latin typeface="Malgun Gothic"/>
                <a:cs typeface="Malgun Gothic"/>
              </a:rPr>
              <a:t>진짜</a:t>
            </a:r>
            <a:r>
              <a:rPr lang="en-US" altLang="ko-KR" b="1" spc="-25" dirty="0">
                <a:latin typeface="Malgun Gothic"/>
                <a:cs typeface="Malgun Gothic"/>
              </a:rPr>
              <a:t>..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 err="1">
                <a:latin typeface="Malgun Gothic"/>
                <a:cs typeface="Malgun Gothic"/>
              </a:rPr>
              <a:t>그런건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310" dirty="0">
                <a:latin typeface="Malgun Gothic"/>
                <a:cs typeface="Malgun Gothic"/>
              </a:rPr>
              <a:t>어디서</a:t>
            </a:r>
            <a:r>
              <a:rPr lang="ko-KR" altLang="en-US" b="1" spc="-515" dirty="0">
                <a:latin typeface="Malgun Gothic"/>
                <a:cs typeface="Malgun Gothic"/>
              </a:rPr>
              <a:t> </a:t>
            </a:r>
            <a:r>
              <a:rPr lang="ko-KR" altLang="en-US" b="1" spc="-195" dirty="0" err="1">
                <a:latin typeface="Malgun Gothic"/>
                <a:cs typeface="Malgun Gothic"/>
              </a:rPr>
              <a:t>배웠어여</a:t>
            </a:r>
            <a:r>
              <a:rPr lang="en-US" altLang="ko-KR" b="1" spc="-195" dirty="0">
                <a:latin typeface="Malgun Gothic"/>
                <a:cs typeface="Malgun Gothic"/>
              </a:rPr>
              <a:t>?</a:t>
            </a:r>
            <a:endParaRPr lang="ko-KR" altLang="en-US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160"/>
              </a:spcBef>
            </a:pPr>
            <a:endParaRPr lang="ko-KR" altLang="en-US" dirty="0">
              <a:latin typeface="Malgun Gothic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3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624855" y="3168385"/>
            <a:ext cx="886926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10" dirty="0">
                <a:latin typeface="Lucida Sans Typewriter"/>
                <a:cs typeface="Lucida Sans Typewriter"/>
              </a:rPr>
              <a:t>width</a:t>
            </a:r>
            <a:r>
              <a:rPr sz="2800" b="1" spc="-1550" dirty="0">
                <a:latin typeface="Lucida Sans Typewriter"/>
                <a:cs typeface="Lucida Sans Typewriter"/>
              </a:rPr>
              <a:t> </a:t>
            </a:r>
            <a:r>
              <a:rPr sz="2800" b="1" spc="-525" dirty="0">
                <a:latin typeface="Malgun Gothic"/>
                <a:cs typeface="Malgun Gothic"/>
              </a:rPr>
              <a:t>=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2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content</a:t>
            </a:r>
            <a:r>
              <a:rPr sz="2800" b="1" spc="-20" dirty="0">
                <a:latin typeface="Lucida Sans Typewriter"/>
                <a:cs typeface="Lucida Sans Typewriter"/>
              </a:rPr>
              <a:t>-box</a:t>
            </a:r>
            <a:r>
              <a:rPr sz="2800" b="1" spc="-20" dirty="0">
                <a:latin typeface="Malgun Gothic"/>
                <a:cs typeface="Malgun Gothic"/>
              </a:rPr>
              <a:t>의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가로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길이</a:t>
            </a:r>
            <a:endParaRPr sz="2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800" b="1" spc="10" dirty="0">
                <a:latin typeface="Lucida Sans Typewriter"/>
                <a:cs typeface="Lucida Sans Typewriter"/>
              </a:rPr>
              <a:t>height</a:t>
            </a:r>
            <a:r>
              <a:rPr sz="2800" b="1" spc="-1550" dirty="0">
                <a:latin typeface="Lucida Sans Typewriter"/>
                <a:cs typeface="Lucida Sans Typewriter"/>
              </a:rPr>
              <a:t> </a:t>
            </a:r>
            <a:r>
              <a:rPr sz="2800" b="1" spc="-525" dirty="0">
                <a:latin typeface="Malgun Gothic"/>
                <a:cs typeface="Malgun Gothic"/>
              </a:rPr>
              <a:t>=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2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content</a:t>
            </a:r>
            <a:r>
              <a:rPr sz="2800" b="1" spc="-20" dirty="0">
                <a:latin typeface="Lucida Sans Typewriter"/>
                <a:cs typeface="Lucida Sans Typewriter"/>
              </a:rPr>
              <a:t>-box</a:t>
            </a:r>
            <a:r>
              <a:rPr sz="2800" b="1" spc="-20" dirty="0">
                <a:latin typeface="Malgun Gothic"/>
                <a:cs typeface="Malgun Gothic"/>
              </a:rPr>
              <a:t>의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세로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길이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가로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125" dirty="0">
                <a:latin typeface="Malgun Gothic"/>
                <a:cs typeface="Malgun Gothic"/>
              </a:rPr>
              <a:t>width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padding-left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padding-right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border-left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border-right</a:t>
            </a:r>
            <a:endParaRPr dirty="0">
              <a:latin typeface="Malgun Gothic"/>
              <a:cs typeface="Malgun Gothic"/>
            </a:endParaRPr>
          </a:p>
          <a:p>
            <a:pPr algn="ctr">
              <a:lnSpc>
                <a:spcPts val="3575"/>
              </a:lnSpc>
              <a:spcBef>
                <a:spcPts val="815"/>
              </a:spcBef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세로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height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padding-top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padding-bottom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border-top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9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border-bottom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4488877" y="899762"/>
            <a:ext cx="3056622" cy="199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5007738" y="1334721"/>
            <a:ext cx="2019324" cy="1122054"/>
          </a:xfrm>
          <a:custGeom>
            <a:avLst/>
            <a:gdLst/>
            <a:ahLst/>
            <a:cxnLst/>
            <a:rect l="l" t="t" r="r" b="b"/>
            <a:pathLst>
              <a:path w="3707765" h="2000885">
                <a:moveTo>
                  <a:pt x="0" y="0"/>
                </a:moveTo>
                <a:lnTo>
                  <a:pt x="3707227" y="0"/>
                </a:lnTo>
                <a:lnTo>
                  <a:pt x="3707227" y="2000766"/>
                </a:lnTo>
                <a:lnTo>
                  <a:pt x="0" y="2000766"/>
                </a:lnTo>
                <a:lnTo>
                  <a:pt x="0" y="0"/>
                </a:lnTo>
                <a:close/>
              </a:path>
            </a:pathLst>
          </a:custGeom>
          <a:solidFill>
            <a:srgbClr val="DE519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16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47982" y="3551323"/>
            <a:ext cx="10769635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10" dirty="0">
                <a:latin typeface="Lucida Sans Typewriter"/>
                <a:cs typeface="Lucida Sans Typewriter"/>
              </a:rPr>
              <a:t>box-sizing:</a:t>
            </a:r>
            <a:r>
              <a:rPr sz="2800" b="1" spc="-60" dirty="0">
                <a:latin typeface="Lucida Sans Typewriter"/>
                <a:cs typeface="Lucida Sans Typewriter"/>
              </a:rPr>
              <a:t> </a:t>
            </a:r>
            <a:r>
              <a:rPr sz="2800" b="1" spc="10" dirty="0">
                <a:latin typeface="Lucida Sans Typewriter"/>
                <a:cs typeface="Lucida Sans Typewriter"/>
              </a:rPr>
              <a:t>border-box</a:t>
            </a:r>
            <a:endParaRPr sz="2800" dirty="0">
              <a:latin typeface="Lucida Sans Typewriter"/>
              <a:cs typeface="Lucida Sans Typewriter"/>
            </a:endParaRPr>
          </a:p>
          <a:p>
            <a:pPr marR="3810" algn="ctr">
              <a:lnSpc>
                <a:spcPct val="100000"/>
              </a:lnSpc>
              <a:spcBef>
                <a:spcPts val="1425"/>
              </a:spcBef>
            </a:pPr>
            <a:r>
              <a:rPr sz="2800" b="1" spc="-310" dirty="0">
                <a:latin typeface="Malgun Gothic"/>
                <a:cs typeface="Malgun Gothic"/>
              </a:rPr>
              <a:t>박스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사이징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할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때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100" dirty="0">
                <a:solidFill>
                  <a:srgbClr val="2FAFA9"/>
                </a:solidFill>
                <a:latin typeface="Lucida Sans Typewriter"/>
                <a:cs typeface="Lucida Sans Typewriter"/>
              </a:rPr>
              <a:t>border</a:t>
            </a:r>
            <a:r>
              <a:rPr sz="2800" b="1" spc="-100" dirty="0">
                <a:latin typeface="Malgun Gothic"/>
                <a:cs typeface="Malgun Gothic"/>
              </a:rPr>
              <a:t>까지를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사이즈로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185" dirty="0">
                <a:latin typeface="Malgun Gothic"/>
                <a:cs typeface="Malgun Gothic"/>
              </a:rPr>
              <a:t>보겠다!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가로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125" dirty="0">
                <a:solidFill>
                  <a:srgbClr val="2FAFA9"/>
                </a:solidFill>
                <a:latin typeface="Malgun Gothic"/>
                <a:cs typeface="Malgun Gothic"/>
              </a:rPr>
              <a:t>width</a:t>
            </a:r>
            <a:r>
              <a:rPr spc="-380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-434" dirty="0">
                <a:solidFill>
                  <a:srgbClr val="2FAFA9"/>
                </a:solidFill>
                <a:latin typeface="Malgun Gothic"/>
                <a:cs typeface="Malgun Gothic"/>
              </a:rPr>
              <a:t>=</a:t>
            </a:r>
            <a:r>
              <a:rPr spc="-380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75" dirty="0">
                <a:latin typeface="Malgun Gothic"/>
                <a:cs typeface="Malgun Gothic"/>
              </a:rPr>
              <a:t>content-box(auto)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padding-left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padding-right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border-left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border-right</a:t>
            </a:r>
            <a:endParaRPr dirty="0">
              <a:latin typeface="Malgun Gothic"/>
              <a:cs typeface="Malgun Gothic"/>
            </a:endParaRPr>
          </a:p>
          <a:p>
            <a:pPr algn="ctr">
              <a:lnSpc>
                <a:spcPts val="3575"/>
              </a:lnSpc>
              <a:spcBef>
                <a:spcPts val="815"/>
              </a:spcBef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세로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5" dirty="0">
                <a:solidFill>
                  <a:srgbClr val="2FAFA9"/>
                </a:solidFill>
                <a:latin typeface="Malgun Gothic"/>
                <a:cs typeface="Malgun Gothic"/>
              </a:rPr>
              <a:t>height</a:t>
            </a:r>
            <a:r>
              <a:rPr spc="-385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-434" dirty="0">
                <a:solidFill>
                  <a:srgbClr val="2FAFA9"/>
                </a:solidFill>
                <a:latin typeface="Malgun Gothic"/>
                <a:cs typeface="Malgun Gothic"/>
              </a:rPr>
              <a:t>=</a:t>
            </a:r>
            <a:r>
              <a:rPr spc="-385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75" dirty="0">
                <a:latin typeface="Malgun Gothic"/>
                <a:cs typeface="Malgun Gothic"/>
              </a:rPr>
              <a:t>content-box(auto)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padding-top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padding-bottom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border-top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border-bottom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4513865" y="1366793"/>
            <a:ext cx="3011824" cy="185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5025124" y="1769885"/>
            <a:ext cx="1989730" cy="1040264"/>
          </a:xfrm>
          <a:custGeom>
            <a:avLst/>
            <a:gdLst/>
            <a:ahLst/>
            <a:cxnLst/>
            <a:rect l="l" t="t" r="r" b="b"/>
            <a:pathLst>
              <a:path w="3707765" h="2000885">
                <a:moveTo>
                  <a:pt x="0" y="0"/>
                </a:moveTo>
                <a:lnTo>
                  <a:pt x="3707227" y="0"/>
                </a:lnTo>
                <a:lnTo>
                  <a:pt x="3707227" y="2000766"/>
                </a:lnTo>
                <a:lnTo>
                  <a:pt x="0" y="2000766"/>
                </a:lnTo>
                <a:lnTo>
                  <a:pt x="0" y="0"/>
                </a:lnTo>
                <a:close/>
              </a:path>
            </a:pathLst>
          </a:custGeom>
          <a:solidFill>
            <a:srgbClr val="2FAFA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5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>
                <a:latin typeface="Malgun Gothic"/>
                <a:cs typeface="Malgun Gothic"/>
              </a:rPr>
              <a:t>KANGNAM UNIVERSITY</a:t>
            </a:r>
            <a:endParaRPr lang="en-US" dirty="0">
              <a:latin typeface="Malgun Gothic"/>
              <a:cs typeface="Malgun Gothic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7455" y="3044279"/>
            <a:ext cx="246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Trebuchet MS" panose="020B0603020202020204" pitchFamily="34" charset="0"/>
              </a:rPr>
              <a:t>2. Float</a:t>
            </a:r>
            <a:endParaRPr lang="ko-KR" altLang="en-US" sz="4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4382586" y="4540367"/>
            <a:ext cx="5261036" cy="72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2265" y="1752924"/>
            <a:ext cx="360464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4800" b="1" spc="-760" dirty="0">
                <a:latin typeface="Malgun Gothic"/>
                <a:cs typeface="Malgun Gothic"/>
              </a:rPr>
              <a:t>플로트의  기본 동작  원리</a:t>
            </a:r>
            <a:endParaRPr sz="4800" dirty="0">
              <a:latin typeface="Malgun Gothic"/>
              <a:cs typeface="Malgun Gothic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4384064" y="4299536"/>
            <a:ext cx="2205686" cy="724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921673" y="4299536"/>
            <a:ext cx="2184340" cy="724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7469623" y="4299536"/>
            <a:ext cx="2205686" cy="724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4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12526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78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671820" y="1567391"/>
            <a:ext cx="6520180" cy="75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5" dirty="0">
                <a:latin typeface="Malgun Gothic"/>
                <a:cs typeface="Malgun Gothic"/>
              </a:rPr>
              <a:t>한번쯤</a:t>
            </a:r>
            <a:r>
              <a:rPr sz="2400" b="1" spc="-405" dirty="0">
                <a:latin typeface="Malgun Gothic"/>
                <a:cs typeface="Malgun Gothic"/>
              </a:rPr>
              <a:t> </a:t>
            </a:r>
            <a:r>
              <a:rPr sz="2400" b="1" spc="-455" dirty="0">
                <a:latin typeface="Malgun Gothic"/>
                <a:cs typeface="Malgun Gothic"/>
              </a:rPr>
              <a:t>들어봤을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5" dirty="0">
                <a:solidFill>
                  <a:srgbClr val="EB9B4A"/>
                </a:solidFill>
                <a:latin typeface="Lucida Sans Typewriter"/>
                <a:cs typeface="Lucida Sans Typewriter"/>
              </a:rPr>
              <a:t>overflow</a:t>
            </a:r>
            <a:r>
              <a:rPr sz="2400" b="1" spc="5" dirty="0">
                <a:latin typeface="Lucida Sans Typewriter"/>
                <a:cs typeface="Lucida Sans Typewriter"/>
              </a:rPr>
              <a:t>:</a:t>
            </a:r>
            <a:r>
              <a:rPr sz="2400" b="1" spc="-85" dirty="0">
                <a:latin typeface="Lucida Sans Typewriter"/>
                <a:cs typeface="Lucida Sans Typewriter"/>
              </a:rPr>
              <a:t> </a:t>
            </a:r>
            <a:r>
              <a:rPr sz="2400" b="1" spc="5" dirty="0">
                <a:latin typeface="Lucida Sans Typewriter"/>
                <a:cs typeface="Lucida Sans Typewriter"/>
              </a:rPr>
              <a:t>hidden</a:t>
            </a:r>
            <a:endParaRPr sz="2400" dirty="0">
              <a:latin typeface="Lucida Sans Typewriter"/>
              <a:cs typeface="Lucida Sans Typewriter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5671820" y="2591004"/>
            <a:ext cx="434784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5" dirty="0">
                <a:latin typeface="Malgun Gothic"/>
                <a:cs typeface="Malgun Gothic"/>
              </a:rPr>
              <a:t>묻지도 </a:t>
            </a:r>
            <a:r>
              <a:rPr sz="2000" spc="-200" dirty="0">
                <a:latin typeface="Malgun Gothic"/>
                <a:cs typeface="Malgun Gothic"/>
              </a:rPr>
              <a:t>않고, </a:t>
            </a:r>
            <a:r>
              <a:rPr sz="2000" spc="-305" dirty="0">
                <a:latin typeface="Malgun Gothic"/>
                <a:cs typeface="Malgun Gothic"/>
              </a:rPr>
              <a:t>따지지도 </a:t>
            </a:r>
            <a:r>
              <a:rPr sz="2000" spc="-200" dirty="0">
                <a:latin typeface="Malgun Gothic"/>
                <a:cs typeface="Malgun Gothic"/>
              </a:rPr>
              <a:t>않고, </a:t>
            </a:r>
            <a:r>
              <a:rPr sz="2000" spc="-305" dirty="0">
                <a:latin typeface="Malgun Gothic"/>
                <a:cs typeface="Malgun Gothic"/>
              </a:rPr>
              <a:t>그냥</a:t>
            </a:r>
            <a:r>
              <a:rPr sz="2000" spc="-70" dirty="0">
                <a:latin typeface="Malgun Gothic"/>
                <a:cs typeface="Malgun Gothic"/>
              </a:rPr>
              <a:t> </a:t>
            </a:r>
            <a:r>
              <a:rPr sz="2000" spc="-305" dirty="0">
                <a:latin typeface="Malgun Gothic"/>
                <a:cs typeface="Malgun Gothic"/>
              </a:rPr>
              <a:t>쓰는</a:t>
            </a:r>
            <a:endParaRPr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dirty="0">
                <a:latin typeface="Lucida Console"/>
                <a:cs typeface="Lucida Console"/>
              </a:rPr>
              <a:t>overflow:</a:t>
            </a:r>
            <a:r>
              <a:rPr sz="2000" spc="-3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hidden</a:t>
            </a:r>
          </a:p>
        </p:txBody>
      </p:sp>
      <p:sp>
        <p:nvSpPr>
          <p:cNvPr id="10" name="object 11"/>
          <p:cNvSpPr txBox="1"/>
          <p:nvPr/>
        </p:nvSpPr>
        <p:spPr>
          <a:xfrm>
            <a:off x="1781133" y="1397465"/>
            <a:ext cx="35731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760" dirty="0">
                <a:latin typeface="Malgun Gothic"/>
                <a:cs typeface="Malgun Gothic"/>
              </a:rPr>
              <a:t>아무도</a:t>
            </a:r>
            <a:endParaRPr sz="3200" dirty="0">
              <a:latin typeface="Malgun Gothic"/>
              <a:cs typeface="Malgun Gothic"/>
            </a:endParaRPr>
          </a:p>
          <a:p>
            <a:pPr marL="12700" marR="5080">
              <a:lnSpc>
                <a:spcPts val="6930"/>
              </a:lnSpc>
              <a:spcBef>
                <a:spcPts val="229"/>
              </a:spcBef>
            </a:pPr>
            <a:r>
              <a:rPr sz="3200" b="1" spc="-760" dirty="0">
                <a:latin typeface="Malgun Gothic"/>
                <a:cs typeface="Malgun Gothic"/>
              </a:rPr>
              <a:t>그 이유를  알지</a:t>
            </a:r>
            <a:r>
              <a:rPr sz="3200" b="1" spc="-585" dirty="0">
                <a:latin typeface="Malgun Gothic"/>
                <a:cs typeface="Malgun Gothic"/>
              </a:rPr>
              <a:t> 못하는,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b="1" spc="-315" dirty="0">
                <a:latin typeface="Malgun Gothic"/>
                <a:cs typeface="Malgun Gothic"/>
              </a:rPr>
              <a:t>첫번째</a:t>
            </a:r>
            <a:r>
              <a:rPr b="1" spc="-295" dirty="0">
                <a:latin typeface="Malgun Gothic"/>
                <a:cs typeface="Malgun Gothic"/>
              </a:rPr>
              <a:t> </a:t>
            </a:r>
            <a:r>
              <a:rPr b="1" spc="-315" dirty="0">
                <a:latin typeface="Malgun Gothic"/>
                <a:cs typeface="Malgun Gothic"/>
              </a:rPr>
              <a:t>방법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1373837" y="4812630"/>
            <a:ext cx="9598963" cy="777465"/>
          </a:xfrm>
          <a:custGeom>
            <a:avLst/>
            <a:gdLst/>
            <a:ahLst/>
            <a:cxnLst/>
            <a:rect l="l" t="t" r="r" b="b"/>
            <a:pathLst>
              <a:path w="9817735" h="896620">
                <a:moveTo>
                  <a:pt x="0" y="0"/>
                </a:moveTo>
                <a:lnTo>
                  <a:pt x="9817585" y="0"/>
                </a:lnTo>
                <a:lnTo>
                  <a:pt x="9817585" y="896538"/>
                </a:lnTo>
                <a:lnTo>
                  <a:pt x="0" y="896538"/>
                </a:lnTo>
                <a:lnTo>
                  <a:pt x="0" y="0"/>
                </a:lnTo>
                <a:close/>
              </a:path>
            </a:pathLst>
          </a:custGeom>
          <a:solidFill>
            <a:srgbClr val="E6EBF9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1479219" y="4945051"/>
            <a:ext cx="4192602" cy="505149"/>
          </a:xfrm>
          <a:custGeom>
            <a:avLst/>
            <a:gdLst/>
            <a:ahLst/>
            <a:cxnLst/>
            <a:rect l="l" t="t" r="r" b="b"/>
            <a:pathLst>
              <a:path w="4457065" h="628650">
                <a:moveTo>
                  <a:pt x="0" y="0"/>
                </a:moveTo>
                <a:lnTo>
                  <a:pt x="4456492" y="0"/>
                </a:lnTo>
                <a:lnTo>
                  <a:pt x="4456492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EB9B4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2623171" y="5077131"/>
            <a:ext cx="108458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Lucida Console"/>
                <a:cs typeface="Lucida Console"/>
              </a:rPr>
              <a:t>float: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3858858" y="5077131"/>
            <a:ext cx="73152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Lucida Console"/>
                <a:cs typeface="Lucida Console"/>
              </a:rPr>
              <a:t>left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6413632" y="5047610"/>
            <a:ext cx="273240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15" dirty="0">
                <a:latin typeface="Malgun Gothic"/>
                <a:cs typeface="Malgun Gothic"/>
              </a:rPr>
              <a:t>부모 </a:t>
            </a:r>
            <a:r>
              <a:rPr sz="2450" spc="10" dirty="0">
                <a:latin typeface="Lucida Console"/>
                <a:cs typeface="Lucida Console"/>
              </a:rPr>
              <a:t>{</a:t>
            </a:r>
            <a:r>
              <a:rPr sz="2450" spc="45" dirty="0">
                <a:latin typeface="Lucida Console"/>
                <a:cs typeface="Lucida Console"/>
              </a:rPr>
              <a:t> </a:t>
            </a:r>
            <a:r>
              <a:rPr sz="2450" spc="10" dirty="0">
                <a:latin typeface="Lucida Console"/>
                <a:cs typeface="Lucida Console"/>
              </a:rPr>
              <a:t>overflow:</a:t>
            </a:r>
            <a:endParaRPr sz="2450" dirty="0">
              <a:latin typeface="Lucida Console"/>
              <a:cs typeface="Lucida Console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9309314" y="5047610"/>
            <a:ext cx="134937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Lucida Console"/>
                <a:cs typeface="Lucida Console"/>
              </a:rPr>
              <a:t>hidden}</a:t>
            </a:r>
            <a:endParaRPr sz="245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302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503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</vt:lpstr>
      <vt:lpstr>Malgun Gothic</vt:lpstr>
      <vt:lpstr>Arial</vt:lpstr>
      <vt:lpstr>Lucida Console</vt:lpstr>
      <vt:lpstr>Lucida Sans Typewriter</vt:lpstr>
      <vt:lpstr>Times New Roman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68</cp:revision>
  <dcterms:created xsi:type="dcterms:W3CDTF">2017-03-16T06:51:08Z</dcterms:created>
  <dcterms:modified xsi:type="dcterms:W3CDTF">2017-04-03T17:43:50Z</dcterms:modified>
</cp:coreProperties>
</file>