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79" r:id="rId4"/>
    <p:sldId id="280" r:id="rId5"/>
    <p:sldId id="281" r:id="rId6"/>
    <p:sldId id="288" r:id="rId7"/>
    <p:sldId id="282" r:id="rId8"/>
    <p:sldId id="283" r:id="rId9"/>
    <p:sldId id="284" r:id="rId10"/>
    <p:sldId id="285" r:id="rId11"/>
    <p:sldId id="286" r:id="rId12"/>
    <p:sldId id="287" r:id="rId13"/>
    <p:sldId id="275" r:id="rId14"/>
    <p:sldId id="278" r:id="rId15"/>
    <p:sldId id="289" r:id="rId16"/>
    <p:sldId id="276" r:id="rId17"/>
    <p:sldId id="277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56" y="84"/>
      </p:cViewPr>
      <p:guideLst>
        <p:guide orient="horz" pos="2183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3CDCA-7D4B-466C-AB4B-39BBEC541EA0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7E3C7-CAB3-4548-9267-195C42F2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4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74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38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10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48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33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54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47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57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2017-04-29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5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15A7-E243-46C4-A8E7-D533F48F76B3}" type="datetimeFigureOut">
              <a:rPr lang="ko-KR" altLang="en-US" smtClean="0"/>
              <a:t>2017-04-29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51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Per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amu.wiki/w/%EC%A0%81%EC%99%B8%EC%84%A0%20%EA%B5%B4%EC%A0%88%EA%B8%B0" TargetMode="External"/><Relationship Id="rId5" Type="http://schemas.openxmlformats.org/officeDocument/2006/relationships/hyperlink" Target="https://namu.wiki/w/Python" TargetMode="External"/><Relationship Id="rId4" Type="http://schemas.openxmlformats.org/officeDocument/2006/relationships/hyperlink" Target="https://namu.wiki/w/Smalltal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8653" y="3234680"/>
            <a:ext cx="436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rebuchet MS" panose="020B0603020202020204" pitchFamily="34" charset="0"/>
              </a:rPr>
              <a:t>2</a:t>
            </a:r>
            <a:r>
              <a:rPr lang="ko-KR" altLang="en-US" sz="2400" b="1" dirty="0">
                <a:latin typeface="Trebuchet MS" panose="020B0603020202020204" pitchFamily="34" charset="0"/>
              </a:rPr>
              <a:t>번째 전체 세션 시 </a:t>
            </a:r>
            <a:r>
              <a:rPr lang="en-US" altLang="ko-KR" sz="2400" b="1" dirty="0">
                <a:latin typeface="Trebuchet MS" panose="020B0603020202020204" pitchFamily="34" charset="0"/>
              </a:rPr>
              <a:t>to the </a:t>
            </a:r>
            <a:r>
              <a:rPr lang="ko-KR" altLang="en-US" sz="2400" b="1" dirty="0">
                <a:latin typeface="Trebuchet MS" panose="020B0603020202020204" pitchFamily="34" charset="0"/>
              </a:rPr>
              <a:t>작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47694" y="5552388"/>
            <a:ext cx="27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rebuchet MS" panose="020B0603020202020204" pitchFamily="34" charset="0"/>
              </a:rPr>
              <a:t>김동원</a:t>
            </a: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</a:t>
            </a:r>
            <a:r>
              <a:rPr lang="en-US" b="1" dirty="0">
                <a:latin typeface="Malgun Gothic"/>
                <a:cs typeface="Malgun Gothic"/>
              </a:rPr>
              <a:t> </a:t>
            </a:r>
            <a:r>
              <a:rPr lang="en-US" dirty="0">
                <a:latin typeface="Malgun Gothic"/>
                <a:cs typeface="Malgun Gothic"/>
              </a:rPr>
              <a:t>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3619" y="380738"/>
            <a:ext cx="27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8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기본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2171700"/>
            <a:ext cx="74771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기본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7" y="1752600"/>
            <a:ext cx="67532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8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기본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36709" y="3181991"/>
            <a:ext cx="3723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예시를 들어 봅시다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10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1773" y="1363647"/>
            <a:ext cx="555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Jump to page &amp; Log</a:t>
            </a:r>
            <a:endParaRPr lang="ko-KR" altLang="en-US" sz="3600" b="1" dirty="0"/>
          </a:p>
        </p:txBody>
      </p:sp>
      <p:pic>
        <p:nvPicPr>
          <p:cNvPr id="1028" name="Picture 4" descr="http://cfs16.tistory.com/image/34/tistory/2010/08/27/09/18/4c77044f153c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579" y="2814693"/>
            <a:ext cx="2954956" cy="221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tatic5.depositphotos.com/1003496/495/i/950/depositphotos_4953893-stock-photo-jumping-young-ma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833" y="2346973"/>
            <a:ext cx="3639591" cy="34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39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7837" y="4004702"/>
            <a:ext cx="635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라우트가</a:t>
            </a:r>
            <a:r>
              <a:rPr lang="ko-KR" altLang="en-US" sz="2400" b="1" dirty="0"/>
              <a:t> 하는 일 담당 부서를 정해주는 것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7269" y="2594395"/>
            <a:ext cx="1905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Routes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5957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기본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36709" y="3181991"/>
            <a:ext cx="3723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예시를 들어 봅시다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1601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90949" y="2290017"/>
            <a:ext cx="4981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일지</a:t>
            </a:r>
            <a:r>
              <a:rPr lang="en-US" altLang="ko-KR" sz="2800" b="1" dirty="0"/>
              <a:t>!! </a:t>
            </a:r>
            <a:r>
              <a:rPr lang="ko-KR" altLang="en-US" sz="2800" b="1" dirty="0"/>
              <a:t>라고 </a:t>
            </a:r>
            <a:r>
              <a:rPr lang="ko-KR" altLang="en-US" sz="2800" b="1" dirty="0" err="1"/>
              <a:t>생각하시면됩니다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ko-KR" altLang="en-US" sz="2800" b="1" dirty="0"/>
              <a:t>로그를 보고 에러를 잡는다</a:t>
            </a:r>
          </a:p>
        </p:txBody>
      </p:sp>
    </p:spTree>
    <p:extLst>
      <p:ext uri="{BB962C8B-B14F-4D97-AF65-F5344CB8AC3E}">
        <p14:creationId xmlns:p14="http://schemas.microsoft.com/office/powerpoint/2010/main" val="832284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1809" y="2397161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200</a:t>
            </a:r>
            <a:r>
              <a:rPr lang="ko-KR" altLang="en-US" b="1" dirty="0" err="1"/>
              <a:t>번대</a:t>
            </a:r>
            <a:r>
              <a:rPr lang="ko-KR" altLang="en-US" b="1" dirty="0"/>
              <a:t> </a:t>
            </a:r>
            <a:r>
              <a:rPr lang="en-US" altLang="ko-KR" b="1" dirty="0"/>
              <a:t>300</a:t>
            </a:r>
            <a:r>
              <a:rPr lang="ko-KR" altLang="en-US" b="1" dirty="0" err="1"/>
              <a:t>번대</a:t>
            </a:r>
            <a:r>
              <a:rPr lang="ko-KR" altLang="en-US" b="1" dirty="0"/>
              <a:t> </a:t>
            </a:r>
            <a:r>
              <a:rPr lang="en-US" altLang="ko-KR" b="1" dirty="0"/>
              <a:t>400</a:t>
            </a:r>
            <a:r>
              <a:rPr lang="ko-KR" altLang="en-US" b="1" dirty="0" err="1"/>
              <a:t>번대</a:t>
            </a:r>
            <a:r>
              <a:rPr lang="ko-KR" altLang="en-US" b="1" dirty="0"/>
              <a:t> </a:t>
            </a:r>
            <a:r>
              <a:rPr lang="en-US" altLang="ko-KR" b="1" dirty="0"/>
              <a:t>500</a:t>
            </a:r>
            <a:r>
              <a:rPr lang="ko-KR" altLang="en-US" b="1" dirty="0" err="1"/>
              <a:t>번대</a:t>
            </a:r>
            <a:r>
              <a:rPr lang="ko-KR" altLang="en-US" b="1" dirty="0"/>
              <a:t> 오류</a:t>
            </a:r>
            <a:r>
              <a:rPr lang="en-US" altLang="ko-KR" b="1" dirty="0"/>
              <a:t>(</a:t>
            </a:r>
            <a:r>
              <a:rPr lang="ko-KR" altLang="en-US" b="1" dirty="0"/>
              <a:t>상태코드</a:t>
            </a:r>
            <a:r>
              <a:rPr lang="en-US" altLang="ko-KR" b="1" dirty="0"/>
              <a:t>-&gt; </a:t>
            </a:r>
            <a:r>
              <a:rPr lang="ko-KR" altLang="en-US" b="1" dirty="0"/>
              <a:t>오류라고 표현 </a:t>
            </a:r>
            <a:r>
              <a:rPr lang="en-US" altLang="ko-KR" b="1" dirty="0"/>
              <a:t>x)</a:t>
            </a:r>
            <a:r>
              <a:rPr lang="ko-KR" altLang="en-US" b="1" dirty="0"/>
              <a:t>가 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200</a:t>
            </a:r>
            <a:r>
              <a:rPr lang="ko-KR" altLang="en-US" b="1" dirty="0" err="1"/>
              <a:t>번대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성공 </a:t>
            </a:r>
            <a:r>
              <a:rPr lang="en-US" altLang="ko-KR" b="1" dirty="0"/>
              <a:t>/ </a:t>
            </a:r>
            <a:r>
              <a:rPr lang="ko-KR" altLang="en-US" b="1" dirty="0"/>
              <a:t>내가 요청한 코드가 정확히 나왔을 때 </a:t>
            </a:r>
            <a:r>
              <a:rPr lang="en-US" altLang="ko-KR" b="1" dirty="0"/>
              <a:t>200</a:t>
            </a:r>
            <a:r>
              <a:rPr lang="ko-KR" altLang="en-US" b="1" dirty="0"/>
              <a:t>번 때 상태코드 </a:t>
            </a:r>
          </a:p>
          <a:p>
            <a:r>
              <a:rPr lang="en-US" altLang="ko-KR" b="1" dirty="0"/>
              <a:t>300</a:t>
            </a:r>
            <a:r>
              <a:rPr lang="ko-KR" altLang="en-US" b="1" dirty="0" err="1"/>
              <a:t>번대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리다이렉션</a:t>
            </a:r>
            <a:r>
              <a:rPr lang="ko-KR" altLang="en-US" b="1" dirty="0"/>
              <a:t> </a:t>
            </a:r>
            <a:r>
              <a:rPr lang="en-US" altLang="ko-KR" b="1" dirty="0"/>
              <a:t>/ </a:t>
            </a:r>
          </a:p>
          <a:p>
            <a:r>
              <a:rPr lang="en-US" altLang="ko-KR" b="1" dirty="0"/>
              <a:t>400</a:t>
            </a:r>
            <a:r>
              <a:rPr lang="ko-KR" altLang="en-US" b="1" dirty="0" err="1"/>
              <a:t>번대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클라이언트 에러 </a:t>
            </a:r>
            <a:r>
              <a:rPr lang="en-US" altLang="ko-KR" b="1" dirty="0"/>
              <a:t>/ </a:t>
            </a:r>
            <a:r>
              <a:rPr lang="ko-KR" altLang="en-US" b="1" dirty="0"/>
              <a:t>사용자 </a:t>
            </a:r>
          </a:p>
          <a:p>
            <a:r>
              <a:rPr lang="en-US" altLang="ko-KR" b="1" dirty="0"/>
              <a:t>500</a:t>
            </a:r>
            <a:r>
              <a:rPr lang="ko-KR" altLang="en-US" b="1" dirty="0" err="1"/>
              <a:t>번대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서버에러</a:t>
            </a:r>
            <a:r>
              <a:rPr lang="ko-KR" altLang="en-US" b="1" dirty="0"/>
              <a:t> </a:t>
            </a:r>
            <a:r>
              <a:rPr lang="en-US" altLang="ko-KR" b="1" dirty="0"/>
              <a:t>/ (</a:t>
            </a:r>
            <a:r>
              <a:rPr lang="ko-KR" altLang="en-US" b="1" dirty="0"/>
              <a:t>잘못된 로직</a:t>
            </a:r>
            <a:r>
              <a:rPr lang="en-US" altLang="ko-KR" b="1" dirty="0"/>
              <a:t>, </a:t>
            </a:r>
            <a:r>
              <a:rPr lang="ko-KR" altLang="en-US" b="1" dirty="0"/>
              <a:t>코드를 </a:t>
            </a:r>
            <a:r>
              <a:rPr lang="ko-KR" altLang="en-US" b="1" dirty="0" err="1"/>
              <a:t>짰을때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11809" y="4918509"/>
            <a:ext cx="504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&gt; </a:t>
            </a:r>
            <a:r>
              <a:rPr lang="ko-KR" altLang="en-US" b="1" dirty="0" err="1"/>
              <a:t>외우진</a:t>
            </a:r>
            <a:r>
              <a:rPr lang="ko-KR" altLang="en-US" b="1" dirty="0"/>
              <a:t> </a:t>
            </a:r>
            <a:r>
              <a:rPr lang="ko-KR" altLang="en-US" b="1" dirty="0" err="1"/>
              <a:t>마셈</a:t>
            </a:r>
            <a:r>
              <a:rPr lang="ko-KR" altLang="en-US" b="1" dirty="0"/>
              <a:t> 쓸데없음</a:t>
            </a:r>
          </a:p>
        </p:txBody>
      </p:sp>
    </p:spTree>
    <p:extLst>
      <p:ext uri="{BB962C8B-B14F-4D97-AF65-F5344CB8AC3E}">
        <p14:creationId xmlns:p14="http://schemas.microsoft.com/office/powerpoint/2010/main" val="45930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4409" y="3166602"/>
            <a:ext cx="1626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뀨</a:t>
            </a:r>
          </a:p>
        </p:txBody>
      </p:sp>
    </p:spTree>
    <p:extLst>
      <p:ext uri="{BB962C8B-B14F-4D97-AF65-F5344CB8AC3E}">
        <p14:creationId xmlns:p14="http://schemas.microsoft.com/office/powerpoint/2010/main" val="340795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3904" y="2034352"/>
            <a:ext cx="5618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여러분 시험기간 고생 많았습니다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다들 </a:t>
            </a:r>
            <a:r>
              <a:rPr lang="ko-KR" altLang="en-US" b="1" dirty="0" err="1"/>
              <a:t>몇승</a:t>
            </a:r>
            <a:r>
              <a:rPr lang="ko-KR" altLang="en-US" b="1" dirty="0"/>
              <a:t> </a:t>
            </a:r>
            <a:r>
              <a:rPr lang="ko-KR" altLang="en-US" b="1" dirty="0" err="1"/>
              <a:t>몇패</a:t>
            </a:r>
            <a:r>
              <a:rPr lang="ko-KR" altLang="en-US" b="1" dirty="0"/>
              <a:t> </a:t>
            </a:r>
            <a:r>
              <a:rPr lang="ko-KR" altLang="en-US" b="1" dirty="0" err="1"/>
              <a:t>신가요</a:t>
            </a:r>
            <a:r>
              <a:rPr lang="ko-KR" altLang="en-US" b="1" dirty="0"/>
              <a:t>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저는 </a:t>
            </a:r>
            <a:r>
              <a:rPr lang="en-US" altLang="ko-KR" b="1" dirty="0"/>
              <a:t>3</a:t>
            </a:r>
            <a:r>
              <a:rPr lang="ko-KR" altLang="en-US" b="1" dirty="0"/>
              <a:t>승</a:t>
            </a:r>
            <a:r>
              <a:rPr lang="en-US" altLang="ko-KR" b="1" dirty="0"/>
              <a:t>2</a:t>
            </a:r>
            <a:r>
              <a:rPr lang="ko-KR" altLang="en-US" b="1" dirty="0" err="1"/>
              <a:t>패인듯</a:t>
            </a:r>
            <a:r>
              <a:rPr lang="en-US" altLang="ko-KR" b="1" dirty="0"/>
              <a:t>…</a:t>
            </a:r>
          </a:p>
          <a:p>
            <a:endParaRPr lang="en-US" altLang="ko-KR" b="1" dirty="0"/>
          </a:p>
          <a:p>
            <a:r>
              <a:rPr lang="ko-KR" altLang="en-US" b="1" dirty="0"/>
              <a:t>시험이 끝났으니</a:t>
            </a:r>
            <a:r>
              <a:rPr lang="en-US" altLang="ko-KR" b="1" dirty="0"/>
              <a:t>(</a:t>
            </a:r>
            <a:r>
              <a:rPr lang="ko-KR" altLang="en-US" b="1" dirty="0"/>
              <a:t>많이 </a:t>
            </a:r>
            <a:r>
              <a:rPr lang="ko-KR" altLang="en-US" b="1" dirty="0" err="1"/>
              <a:t>쉬지도</a:t>
            </a:r>
            <a:r>
              <a:rPr lang="ko-KR" altLang="en-US" b="1" dirty="0"/>
              <a:t> </a:t>
            </a:r>
            <a:r>
              <a:rPr lang="ko-KR" altLang="en-US" b="1" dirty="0" err="1"/>
              <a:t>못한듯</a:t>
            </a:r>
            <a:r>
              <a:rPr lang="en-US" altLang="ko-KR" b="1" dirty="0"/>
              <a:t>;;)</a:t>
            </a:r>
          </a:p>
          <a:p>
            <a:endParaRPr lang="en-US" altLang="ko-KR" b="1" dirty="0"/>
          </a:p>
          <a:p>
            <a:r>
              <a:rPr lang="ko-KR" altLang="en-US" b="1" dirty="0"/>
              <a:t>그럼 인제 다시 </a:t>
            </a:r>
            <a:r>
              <a:rPr lang="ko-KR" altLang="en-US" b="1" dirty="0" err="1"/>
              <a:t>달려볼까여</a:t>
            </a:r>
            <a:r>
              <a:rPr lang="en-US" altLang="ko-KR" b="1" dirty="0"/>
              <a:t>?(</a:t>
            </a:r>
            <a:r>
              <a:rPr lang="ko-KR" altLang="en-US" b="1" dirty="0"/>
              <a:t>후</a:t>
            </a:r>
            <a:r>
              <a:rPr lang="en-US" altLang="ko-KR" b="1" dirty="0"/>
              <a:t>.. </a:t>
            </a:r>
            <a:r>
              <a:rPr lang="ko-KR" altLang="en-US" b="1" dirty="0"/>
              <a:t>제길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53904" y="4919690"/>
            <a:ext cx="428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낼 </a:t>
            </a:r>
            <a:r>
              <a:rPr lang="ko-KR" altLang="en-US" sz="2800" b="1" dirty="0" err="1"/>
              <a:t>낮술팸</a:t>
            </a:r>
            <a:r>
              <a:rPr lang="ko-KR" altLang="en-US" sz="2800" b="1" dirty="0"/>
              <a:t> 괌</a:t>
            </a:r>
          </a:p>
        </p:txBody>
      </p:sp>
    </p:spTree>
    <p:extLst>
      <p:ext uri="{BB962C8B-B14F-4D97-AF65-F5344CB8AC3E}">
        <p14:creationId xmlns:p14="http://schemas.microsoft.com/office/powerpoint/2010/main" val="75242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phereinc.com/wp-content/uploads/2016/02/rai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354" y="2290017"/>
            <a:ext cx="6660110" cy="37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4350" y="1328111"/>
            <a:ext cx="3308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우리가 배울 언어</a:t>
            </a:r>
            <a:r>
              <a:rPr lang="en-US" altLang="ko-KR" sz="2800" b="1" dirty="0"/>
              <a:t>!!</a:t>
            </a:r>
            <a:endParaRPr lang="ko-KR" altLang="en-US" sz="2800" b="1" dirty="0"/>
          </a:p>
        </p:txBody>
      </p:sp>
      <p:sp>
        <p:nvSpPr>
          <p:cNvPr id="11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기본 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6515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069" y="370532"/>
            <a:ext cx="1348740" cy="559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기본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52247" y="1432874"/>
            <a:ext cx="378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왜 하필 루비인가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56321" y="2130458"/>
            <a:ext cx="5015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초보자가 배우기 가장 쉽다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가장 인기 있는 풀 스택 프레임 워크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빠르게 내가 원하는 걸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8079" y="3840331"/>
            <a:ext cx="721584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275D8"/>
                </a:solidFill>
                <a:latin typeface="Arial" panose="020B0604020202020204" pitchFamily="34" charset="0"/>
                <a:ea typeface="Open Sans"/>
                <a:hlinkClick r:id="rId3" tooltip="Perl"/>
              </a:rPr>
              <a:t>Perl</a:t>
            </a:r>
            <a:r>
              <a:rPr lang="ko-KR" altLang="ko-KR" dirty="0" err="1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과</a:t>
            </a:r>
            <a:r>
              <a:rPr lang="ko-KR" altLang="ko-KR" dirty="0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 </a:t>
            </a:r>
            <a:r>
              <a:rPr lang="ko-KR" altLang="ko-KR" dirty="0" err="1">
                <a:solidFill>
                  <a:srgbClr val="0275D8"/>
                </a:solidFill>
                <a:latin typeface="Arial" panose="020B0604020202020204" pitchFamily="34" charset="0"/>
                <a:ea typeface="Open Sans"/>
                <a:hlinkClick r:id="rId4" tooltip="Smalltalk"/>
              </a:rPr>
              <a:t>Smalltalk</a:t>
            </a:r>
            <a:r>
              <a:rPr lang="ko-KR" altLang="ko-KR" dirty="0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, </a:t>
            </a:r>
            <a:r>
              <a:rPr lang="ko-KR" altLang="ko-KR" dirty="0" err="1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Eiffel</a:t>
            </a:r>
            <a:r>
              <a:rPr lang="ko-KR" altLang="ko-KR" dirty="0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, </a:t>
            </a:r>
            <a:r>
              <a:rPr lang="ko-KR" altLang="ko-KR" dirty="0" err="1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Ada</a:t>
            </a:r>
            <a:r>
              <a:rPr lang="ko-KR" altLang="ko-KR" dirty="0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, </a:t>
            </a:r>
            <a:r>
              <a:rPr lang="ko-KR" altLang="ko-KR" dirty="0" err="1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Lisp</a:t>
            </a:r>
            <a:r>
              <a:rPr lang="ko-KR" altLang="ko-KR" dirty="0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, </a:t>
            </a:r>
            <a:r>
              <a:rPr lang="ko-KR" altLang="ko-KR" dirty="0" err="1">
                <a:solidFill>
                  <a:srgbClr val="0275D8"/>
                </a:solidFill>
                <a:latin typeface="Arial" panose="020B0604020202020204" pitchFamily="34" charset="0"/>
                <a:ea typeface="Open Sans"/>
                <a:hlinkClick r:id="rId5" tooltip="Python"/>
              </a:rPr>
              <a:t>파이썬</a:t>
            </a:r>
            <a:r>
              <a:rPr lang="ko-KR" altLang="ko-KR" dirty="0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 등의 언어로부터 일부 문법 사항을 계승하고 발전시켜, </a:t>
            </a:r>
            <a:r>
              <a:rPr lang="ko-KR" altLang="ko-KR" sz="1400" dirty="0">
                <a:solidFill>
                  <a:srgbClr val="0275D8"/>
                </a:solidFill>
                <a:latin typeface="Arial" panose="020B0604020202020204" pitchFamily="34" charset="0"/>
                <a:ea typeface="Open Sans"/>
                <a:hlinkClick r:id="rId6" tooltip="적외선 굴절기"/>
              </a:rPr>
              <a:t>적외선 </a:t>
            </a:r>
            <a:r>
              <a:rPr lang="ko-KR" altLang="ko-KR" sz="1400" dirty="0" err="1">
                <a:solidFill>
                  <a:srgbClr val="0275D8"/>
                </a:solidFill>
                <a:latin typeface="Arial" panose="020B0604020202020204" pitchFamily="34" charset="0"/>
                <a:ea typeface="Open Sans"/>
                <a:hlinkClick r:id="rId6" tooltip="적외선 굴절기"/>
              </a:rPr>
              <a:t>굴절기</a:t>
            </a:r>
            <a:r>
              <a:rPr lang="ko-KR" altLang="ko-KR" sz="4000" dirty="0">
                <a:latin typeface="Arial" panose="020B0604020202020204" pitchFamily="34" charset="0"/>
              </a:rPr>
              <a:t> </a:t>
            </a:r>
            <a:r>
              <a:rPr lang="ko-KR" altLang="ko-KR" dirty="0">
                <a:latin typeface="Arial" panose="020B0604020202020204" pitchFamily="34" charset="0"/>
              </a:rPr>
              <a:t>제작에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일반적인 목적에 적합하게 만든 언어이다. 특히 </a:t>
            </a:r>
            <a:r>
              <a:rPr lang="ko-KR" altLang="ko-KR" dirty="0" err="1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파이썬은</a:t>
            </a:r>
            <a:r>
              <a:rPr lang="ko-KR" altLang="ko-KR" dirty="0">
                <a:solidFill>
                  <a:srgbClr val="373A3C"/>
                </a:solidFill>
                <a:latin typeface="Arial" panose="020B0604020202020204" pitchFamily="34" charset="0"/>
                <a:ea typeface="Open Sans"/>
              </a:rPr>
              <a:t> 지금도 서로 영향을 주고 받는 라이벌 관계. </a:t>
            </a:r>
            <a:r>
              <a:rPr lang="ko-KR" altLang="ko-KR" dirty="0">
                <a:solidFill>
                  <a:srgbClr val="373A3C"/>
                </a:solidFill>
                <a:highlight>
                  <a:srgbClr val="FFFF00"/>
                </a:highlight>
                <a:latin typeface="Arial" panose="020B0604020202020204" pitchFamily="34" charset="0"/>
                <a:ea typeface="Open Sans"/>
              </a:rPr>
              <a:t>언어의 문법이 쉽고 확장이 편리해서, 잘 디자인된 라이브러리를 이용하면 프로그래밍을 처음 시작한 사람도 복잡한 작업을 상대적으로 쉽게 할 수 있다는 점이 매력적이다.</a:t>
            </a:r>
            <a:r>
              <a:rPr lang="ko-KR" altLang="ko-KR" sz="1400" dirty="0"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endParaRPr lang="ko-KR" altLang="ko-KR" sz="4000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2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기본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7608" y="3003848"/>
            <a:ext cx="3327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Rails?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1513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70794" y="1800224"/>
            <a:ext cx="2860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Frame work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095500" y="1800224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라이브러리</a:t>
            </a:r>
          </a:p>
        </p:txBody>
      </p:sp>
      <p:pic>
        <p:nvPicPr>
          <p:cNvPr id="7" name="그래픽 6" descr="자동차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1545" y="2776624"/>
            <a:ext cx="1409700" cy="1409700"/>
          </a:xfrm>
          <a:prstGeom prst="rect">
            <a:avLst/>
          </a:prstGeom>
        </p:spPr>
      </p:pic>
      <p:pic>
        <p:nvPicPr>
          <p:cNvPr id="11" name="그래픽 10" descr="망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8014" y="2749551"/>
            <a:ext cx="988086" cy="988086"/>
          </a:xfrm>
          <a:prstGeom prst="rect">
            <a:avLst/>
          </a:prstGeom>
        </p:spPr>
      </p:pic>
      <p:pic>
        <p:nvPicPr>
          <p:cNvPr id="13" name="그래픽 12" descr="못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044" y="3898230"/>
            <a:ext cx="914400" cy="914400"/>
          </a:xfrm>
          <a:prstGeom prst="rect">
            <a:avLst/>
          </a:prstGeom>
        </p:spPr>
      </p:pic>
      <p:pic>
        <p:nvPicPr>
          <p:cNvPr id="15" name="그래픽 14" descr="렌치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14852" y="2840700"/>
            <a:ext cx="914400" cy="914400"/>
          </a:xfrm>
          <a:prstGeom prst="rect">
            <a:avLst/>
          </a:prstGeom>
        </p:spPr>
      </p:pic>
      <p:pic>
        <p:nvPicPr>
          <p:cNvPr id="17" name="그래픽 16" descr="기차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65111" y="4256523"/>
            <a:ext cx="1112214" cy="1112214"/>
          </a:xfrm>
          <a:prstGeom prst="rect">
            <a:avLst/>
          </a:prstGeom>
        </p:spPr>
      </p:pic>
      <p:pic>
        <p:nvPicPr>
          <p:cNvPr id="19" name="그래픽 18" descr="비행기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85745" y="2904476"/>
            <a:ext cx="1266976" cy="12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 err="1">
                <a:latin typeface="Trebuchet MS" panose="020B0603020202020204" pitchFamily="34" charset="0"/>
                <a:cs typeface="Malgun Gothic"/>
              </a:rPr>
              <a:t>동싸</a:t>
            </a: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8745" y="3173125"/>
            <a:ext cx="5118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우리는 웹서비스를 만든다</a:t>
            </a:r>
          </a:p>
        </p:txBody>
      </p:sp>
    </p:spTree>
    <p:extLst>
      <p:ext uri="{BB962C8B-B14F-4D97-AF65-F5344CB8AC3E}">
        <p14:creationId xmlns:p14="http://schemas.microsoft.com/office/powerpoint/2010/main" val="384658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기본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6196" y="2731419"/>
            <a:ext cx="43124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기본적인 </a:t>
            </a:r>
            <a:r>
              <a:rPr lang="ko-KR" altLang="en-US" sz="2800" dirty="0">
                <a:highlight>
                  <a:srgbClr val="FFFF00"/>
                </a:highlight>
              </a:rPr>
              <a:t>레시피</a:t>
            </a:r>
            <a:r>
              <a:rPr lang="ko-KR" altLang="en-US" sz="2800" dirty="0"/>
              <a:t>나 필요한 </a:t>
            </a:r>
            <a:r>
              <a:rPr lang="ko-KR" altLang="en-US" sz="2800" dirty="0">
                <a:highlight>
                  <a:srgbClr val="FFFF00"/>
                </a:highlight>
              </a:rPr>
              <a:t>재료</a:t>
            </a:r>
            <a:r>
              <a:rPr lang="ko-KR" altLang="en-US" sz="2800" dirty="0"/>
              <a:t>는 알아서 제공해 줄게</a:t>
            </a:r>
            <a:r>
              <a:rPr lang="en-US" altLang="ko-KR" sz="2800" dirty="0"/>
              <a:t>, </a:t>
            </a:r>
            <a:r>
              <a:rPr lang="ko-KR" altLang="en-US" sz="2800" dirty="0"/>
              <a:t>넌 그냥 </a:t>
            </a:r>
            <a:r>
              <a:rPr lang="ko-KR" altLang="en-US" sz="2800" dirty="0">
                <a:highlight>
                  <a:srgbClr val="FFFF00"/>
                </a:highlight>
              </a:rPr>
              <a:t>좋은 카페</a:t>
            </a:r>
            <a:r>
              <a:rPr lang="ko-KR" altLang="en-US" sz="2800" dirty="0"/>
              <a:t>를 만드는 거에 집중해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454835" y="2756362"/>
            <a:ext cx="44519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기본적인 </a:t>
            </a:r>
            <a:r>
              <a:rPr lang="ko-KR" altLang="en-US" sz="2800" dirty="0">
                <a:highlight>
                  <a:srgbClr val="008000"/>
                </a:highlight>
              </a:rPr>
              <a:t>구조</a:t>
            </a:r>
            <a:r>
              <a:rPr lang="ko-KR" altLang="en-US" sz="2800" dirty="0"/>
              <a:t>나 필요한 </a:t>
            </a:r>
            <a:r>
              <a:rPr lang="ko-KR" altLang="en-US" sz="2800" dirty="0">
                <a:highlight>
                  <a:srgbClr val="008000"/>
                </a:highlight>
              </a:rPr>
              <a:t>코드</a:t>
            </a:r>
            <a:r>
              <a:rPr lang="ko-KR" altLang="en-US" sz="2800" dirty="0"/>
              <a:t>들은 알아서 제공해 줄게</a:t>
            </a:r>
            <a:r>
              <a:rPr lang="en-US" altLang="ko-KR" sz="2800" dirty="0"/>
              <a:t>, </a:t>
            </a:r>
            <a:r>
              <a:rPr lang="ko-KR" altLang="en-US" sz="2800" dirty="0"/>
              <a:t>넌 그냥 </a:t>
            </a:r>
            <a:r>
              <a:rPr lang="ko-KR" altLang="en-US" sz="2800" dirty="0">
                <a:highlight>
                  <a:srgbClr val="008000"/>
                </a:highlight>
              </a:rPr>
              <a:t>좋은 웹</a:t>
            </a:r>
            <a:r>
              <a:rPr lang="ko-KR" altLang="en-US" sz="2800" dirty="0"/>
              <a:t> 서비스를 만드는 거에 집중해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007910" y="1643685"/>
            <a:ext cx="324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프렌차이즈</a:t>
            </a:r>
            <a:endParaRPr lang="ko-KR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58857" y="1529524"/>
            <a:ext cx="3063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69190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기본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30219" y="3280847"/>
            <a:ext cx="4242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자 다음 </a:t>
            </a:r>
            <a:r>
              <a:rPr lang="en-US" altLang="ko-KR" sz="2400" dirty="0" err="1"/>
              <a:t>mvc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989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6498</TotalTime>
  <Words>428</Words>
  <Application>Microsoft Office PowerPoint</Application>
  <PresentationFormat>와이드스크린</PresentationFormat>
  <Paragraphs>116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Open Sans</vt:lpstr>
      <vt:lpstr>Malgun Gothic</vt:lpstr>
      <vt:lpstr>Malgun Gothic</vt:lpstr>
      <vt:lpstr>Arial</vt:lpstr>
      <vt:lpstr>Trebuchet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김동원</dc:creator>
  <cp:lastModifiedBy>김동원</cp:lastModifiedBy>
  <cp:revision>167</cp:revision>
  <dcterms:created xsi:type="dcterms:W3CDTF">2017-03-16T06:51:08Z</dcterms:created>
  <dcterms:modified xsi:type="dcterms:W3CDTF">2017-05-01T00:22:09Z</dcterms:modified>
</cp:coreProperties>
</file>