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77" r:id="rId6"/>
    <p:sldId id="279" r:id="rId7"/>
    <p:sldId id="286" r:id="rId8"/>
    <p:sldId id="278" r:id="rId9"/>
    <p:sldId id="282" r:id="rId10"/>
    <p:sldId id="281" r:id="rId11"/>
    <p:sldId id="280" r:id="rId12"/>
    <p:sldId id="283" r:id="rId13"/>
    <p:sldId id="284" r:id="rId14"/>
    <p:sldId id="285" r:id="rId15"/>
    <p:sldId id="287" r:id="rId16"/>
    <p:sldId id="288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28" y="36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CDCA-7D4B-466C-AB4B-39BBEC541EA0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E3C7-CAB3-4548-9267-195C42F2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616" y="3198167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Trebuchet MS" panose="020B0603020202020204" pitchFamily="34" charset="0"/>
              </a:rPr>
              <a:t>세번째 세션</a:t>
            </a:r>
            <a:r>
              <a:rPr lang="en-US" altLang="ko-KR" sz="2400" b="1" dirty="0">
                <a:latin typeface="Trebuchet MS" panose="020B0603020202020204" pitchFamily="34" charset="0"/>
              </a:rPr>
              <a:t> </a:t>
            </a:r>
            <a:r>
              <a:rPr lang="ko-KR" altLang="en-US" sz="2400" b="1" dirty="0">
                <a:latin typeface="Trebuchet MS" panose="020B0603020202020204" pitchFamily="34" charset="0"/>
              </a:rPr>
              <a:t>시 </a:t>
            </a:r>
            <a:r>
              <a:rPr lang="en-US" altLang="ko-KR" sz="2400" b="1" dirty="0">
                <a:latin typeface="Trebuchet MS" panose="020B0603020202020204" pitchFamily="34" charset="0"/>
              </a:rPr>
              <a:t>to the </a:t>
            </a:r>
            <a:r>
              <a:rPr lang="ko-KR" altLang="en-US" sz="2400" b="1" dirty="0">
                <a:latin typeface="Trebuchet MS" panose="020B0603020202020204" pitchFamily="34" charset="0"/>
              </a:rPr>
              <a:t>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</a:t>
            </a:r>
            <a:r>
              <a:rPr lang="en-US" b="1" dirty="0">
                <a:latin typeface="Malgun Gothic"/>
                <a:cs typeface="Malgun Gothic"/>
              </a:rPr>
              <a:t> </a:t>
            </a:r>
            <a:r>
              <a:rPr lang="en-US" dirty="0">
                <a:latin typeface="Malgun Gothic"/>
                <a:cs typeface="Malgun Gothic"/>
              </a:rPr>
              <a:t>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3619" y="38073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2297539" y="4296064"/>
            <a:ext cx="5894703" cy="1171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1458451" y="1766421"/>
            <a:ext cx="31376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3600" b="1" spc="-165" dirty="0">
                <a:latin typeface="Malgun Gothic"/>
                <a:cs typeface="Malgun Gothic"/>
              </a:rPr>
              <a:t>Position  </a:t>
            </a:r>
            <a:r>
              <a:rPr sz="3600" b="1" spc="-135" dirty="0">
                <a:latin typeface="Malgun Gothic"/>
                <a:cs typeface="Malgun Gothic"/>
              </a:rPr>
              <a:t>Static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6082" y="3887576"/>
            <a:ext cx="2471352" cy="117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9214" y="3887576"/>
            <a:ext cx="2471352" cy="1171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2346" y="3887576"/>
            <a:ext cx="2471352" cy="1171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 txBox="1"/>
          <p:nvPr/>
        </p:nvSpPr>
        <p:spPr>
          <a:xfrm>
            <a:off x="5097178" y="1526480"/>
            <a:ext cx="6233040" cy="1266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2400" b="1" spc="-455" dirty="0">
                <a:latin typeface="Malgun Gothic"/>
                <a:cs typeface="Malgun Gothic"/>
              </a:rPr>
              <a:t>모든 요소들의 기본 </a:t>
            </a:r>
            <a:r>
              <a:rPr sz="2400" b="1" spc="-90" dirty="0">
                <a:latin typeface="Lucida Sans Typewriter"/>
                <a:cs typeface="Lucida Sans Typewriter"/>
              </a:rPr>
              <a:t>position</a:t>
            </a:r>
            <a:r>
              <a:rPr sz="2400" b="1" spc="-90" dirty="0">
                <a:latin typeface="Malgun Gothic"/>
                <a:cs typeface="Malgun Gothic"/>
              </a:rPr>
              <a:t>값은  </a:t>
            </a:r>
            <a:r>
              <a:rPr sz="2400" b="1" spc="5" dirty="0">
                <a:solidFill>
                  <a:srgbClr val="EB9B4A"/>
                </a:solidFill>
                <a:latin typeface="Lucida Sans Typewriter"/>
                <a:cs typeface="Lucida Sans Typewriter"/>
              </a:rPr>
              <a:t>static</a:t>
            </a:r>
            <a:endParaRPr sz="2400" dirty="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1600" spc="-125" dirty="0">
                <a:latin typeface="Malgun Gothic"/>
                <a:cs typeface="Malgun Gothic"/>
              </a:rPr>
              <a:t>position값이 </a:t>
            </a:r>
            <a:r>
              <a:rPr sz="1600" spc="-305" dirty="0">
                <a:latin typeface="Malgun Gothic"/>
                <a:cs typeface="Malgun Gothic"/>
              </a:rPr>
              <a:t>없는 게</a:t>
            </a:r>
            <a:r>
              <a:rPr sz="1600" spc="-245" dirty="0">
                <a:latin typeface="Malgun Gothic"/>
                <a:cs typeface="Malgun Gothic"/>
              </a:rPr>
              <a:t> </a:t>
            </a:r>
            <a:r>
              <a:rPr sz="1600" spc="-240" dirty="0">
                <a:latin typeface="Malgun Gothic"/>
                <a:cs typeface="Malgun Gothic"/>
              </a:rPr>
              <a:t>아니예요.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600" spc="-305" dirty="0">
                <a:latin typeface="Malgun Gothic"/>
                <a:cs typeface="Malgun Gothic"/>
              </a:rPr>
              <a:t>기본값으로 </a:t>
            </a:r>
            <a:r>
              <a:rPr sz="1600" spc="-55" dirty="0">
                <a:latin typeface="Malgun Gothic"/>
                <a:cs typeface="Malgun Gothic"/>
              </a:rPr>
              <a:t>position: </a:t>
            </a:r>
            <a:r>
              <a:rPr sz="1600" spc="-75" dirty="0">
                <a:latin typeface="Malgun Gothic"/>
                <a:cs typeface="Malgun Gothic"/>
              </a:rPr>
              <a:t>static이 </a:t>
            </a:r>
            <a:r>
              <a:rPr sz="1600" spc="-305" dirty="0">
                <a:latin typeface="Malgun Gothic"/>
                <a:cs typeface="Malgun Gothic"/>
              </a:rPr>
              <a:t>지정되어</a:t>
            </a:r>
            <a:r>
              <a:rPr sz="1600" spc="-409" dirty="0">
                <a:latin typeface="Malgun Gothic"/>
                <a:cs typeface="Malgun Gothic"/>
              </a:rPr>
              <a:t> </a:t>
            </a:r>
            <a:r>
              <a:rPr sz="1600" spc="-305" dirty="0">
                <a:latin typeface="Malgun Gothic"/>
                <a:cs typeface="Malgun Gothic"/>
              </a:rPr>
              <a:t>있습니당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7295385" y="5240443"/>
            <a:ext cx="2364812" cy="45719"/>
          </a:xfrm>
          <a:custGeom>
            <a:avLst/>
            <a:gdLst/>
            <a:ahLst/>
            <a:cxnLst/>
            <a:rect l="l" t="t" r="r" b="b"/>
            <a:pathLst>
              <a:path w="2367915">
                <a:moveTo>
                  <a:pt x="0" y="0"/>
                </a:moveTo>
                <a:lnTo>
                  <a:pt x="2367550" y="0"/>
                </a:lnTo>
              </a:path>
            </a:pathLst>
          </a:custGeom>
          <a:ln w="4188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7295385" y="4255457"/>
            <a:ext cx="2364812" cy="45719"/>
          </a:xfrm>
          <a:custGeom>
            <a:avLst/>
            <a:gdLst/>
            <a:ahLst/>
            <a:cxnLst/>
            <a:rect l="l" t="t" r="r" b="b"/>
            <a:pathLst>
              <a:path w="2367915">
                <a:moveTo>
                  <a:pt x="0" y="0"/>
                </a:moveTo>
                <a:lnTo>
                  <a:pt x="2367550" y="0"/>
                </a:lnTo>
              </a:path>
            </a:pathLst>
          </a:custGeom>
          <a:ln w="4188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 txBox="1"/>
          <p:nvPr/>
        </p:nvSpPr>
        <p:spPr>
          <a:xfrm>
            <a:off x="9761985" y="4054508"/>
            <a:ext cx="1045743" cy="139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0" dirty="0">
                <a:latin typeface="Lucida Console"/>
                <a:cs typeface="Lucida Console"/>
              </a:rPr>
              <a:t>static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10" dirty="0">
                <a:latin typeface="Lucida Console"/>
                <a:cs typeface="Lucida Console"/>
              </a:rPr>
              <a:t>static</a:t>
            </a:r>
            <a:endParaRPr sz="2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8609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69888" y="949017"/>
            <a:ext cx="3260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3. Position</a:t>
            </a:r>
          </a:p>
        </p:txBody>
      </p:sp>
      <p:sp>
        <p:nvSpPr>
          <p:cNvPr id="8" name="object 15"/>
          <p:cNvSpPr txBox="1"/>
          <p:nvPr/>
        </p:nvSpPr>
        <p:spPr>
          <a:xfrm>
            <a:off x="2738805" y="2108682"/>
            <a:ext cx="69070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lnSpc>
                <a:spcPct val="100400"/>
              </a:lnSpc>
              <a:buAutoNum type="arabicPeriod"/>
            </a:pPr>
            <a:r>
              <a:rPr sz="2800" b="1" spc="-165" dirty="0">
                <a:latin typeface="Malgun Gothic"/>
                <a:cs typeface="Malgun Gothic"/>
              </a:rPr>
              <a:t>Position  </a:t>
            </a:r>
            <a:r>
              <a:rPr sz="2800" b="1" spc="-120" dirty="0">
                <a:latin typeface="Malgun Gothic"/>
                <a:cs typeface="Malgun Gothic"/>
              </a:rPr>
              <a:t>Relative</a:t>
            </a:r>
            <a:r>
              <a:rPr lang="en-US" altLang="ko-KR" sz="2800" b="1" spc="-120" dirty="0">
                <a:latin typeface="Malgun Gothic"/>
                <a:cs typeface="Malgun Gothic"/>
              </a:rPr>
              <a:t>  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20" dirty="0">
                <a:latin typeface="Malgun Gothic"/>
                <a:cs typeface="Malgun Gothic"/>
              </a:rPr>
              <a:t>	</a:t>
            </a:r>
            <a:r>
              <a:rPr lang="ko-KR" altLang="en-US" b="1" spc="-120" dirty="0">
                <a:latin typeface="Malgun Gothic"/>
                <a:cs typeface="Malgun Gothic"/>
              </a:rPr>
              <a:t>자신이 위치한 자리 기준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738805" y="3120436"/>
            <a:ext cx="625436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lang="en-US" altLang="ko-KR" sz="2800" b="1" spc="-175" dirty="0">
                <a:latin typeface="Malgun Gothic"/>
                <a:cs typeface="Malgun Gothic"/>
              </a:rPr>
              <a:t>2. </a:t>
            </a:r>
            <a:r>
              <a:rPr sz="2800" b="1" spc="-175" dirty="0">
                <a:latin typeface="Malgun Gothic"/>
                <a:cs typeface="Malgun Gothic"/>
              </a:rPr>
              <a:t>Position  </a:t>
            </a:r>
            <a:r>
              <a:rPr sz="2800" b="1" spc="-195" dirty="0">
                <a:latin typeface="Malgun Gothic"/>
                <a:cs typeface="Malgun Gothic"/>
              </a:rPr>
              <a:t>Absolute</a:t>
            </a:r>
            <a:r>
              <a:rPr lang="en-US" altLang="ko-KR" sz="2800" b="1" spc="-195" dirty="0">
                <a:latin typeface="Malgun Gothic"/>
                <a:cs typeface="Malgun Gothic"/>
              </a:rPr>
              <a:t> 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95" dirty="0">
                <a:latin typeface="Malgun Gothic"/>
                <a:cs typeface="Malgun Gothic"/>
              </a:rPr>
              <a:t>	</a:t>
            </a:r>
            <a:r>
              <a:rPr lang="en-US" altLang="ko-KR" b="1" spc="-195" dirty="0">
                <a:latin typeface="Malgun Gothic"/>
                <a:cs typeface="Malgun Gothic"/>
              </a:rPr>
              <a:t>Body</a:t>
            </a:r>
            <a:r>
              <a:rPr lang="ko-KR" altLang="en-US" b="1" spc="-195" dirty="0">
                <a:latin typeface="Malgun Gothic"/>
                <a:cs typeface="Malgun Gothic"/>
              </a:rPr>
              <a:t>를 기준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2782165" y="4132190"/>
            <a:ext cx="589614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lang="en-US" altLang="ko-KR" sz="2800" b="1" spc="-165" dirty="0">
                <a:latin typeface="Malgun Gothic"/>
                <a:cs typeface="Malgun Gothic"/>
              </a:rPr>
              <a:t>3. </a:t>
            </a:r>
            <a:r>
              <a:rPr sz="2800" b="1" spc="-165" dirty="0">
                <a:latin typeface="Malgun Gothic"/>
                <a:cs typeface="Malgun Gothic"/>
              </a:rPr>
              <a:t>Position  </a:t>
            </a:r>
            <a:r>
              <a:rPr sz="2800" b="1" spc="-100" dirty="0">
                <a:latin typeface="Malgun Gothic"/>
                <a:cs typeface="Malgun Gothic"/>
              </a:rPr>
              <a:t>Fixed</a:t>
            </a:r>
            <a:r>
              <a:rPr lang="en-US" altLang="ko-KR" sz="2800" b="1" spc="-100" dirty="0">
                <a:latin typeface="Malgun Gothic"/>
                <a:cs typeface="Malgun Gothic"/>
              </a:rPr>
              <a:t>  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00" dirty="0">
                <a:latin typeface="Malgun Gothic"/>
                <a:cs typeface="Malgun Gothic"/>
              </a:rPr>
              <a:t>	</a:t>
            </a:r>
            <a:r>
              <a:rPr lang="en-US" altLang="ko-KR" sz="2000" b="1" spc="-100" dirty="0">
                <a:latin typeface="Malgun Gothic"/>
                <a:cs typeface="Malgun Gothic"/>
              </a:rPr>
              <a:t>Facebook </a:t>
            </a:r>
            <a:r>
              <a:rPr lang="ko-KR" altLang="en-US" sz="2000" b="1" spc="-100" dirty="0" err="1">
                <a:latin typeface="Malgun Gothic"/>
                <a:cs typeface="Malgun Gothic"/>
              </a:rPr>
              <a:t>상단바</a:t>
            </a:r>
            <a:endParaRPr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165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7856" y="2551837"/>
            <a:ext cx="5995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/>
              <a:t>4. Flex-Box</a:t>
            </a:r>
          </a:p>
          <a:p>
            <a:endParaRPr lang="en-US" altLang="ko-KR" sz="4400" b="1" dirty="0"/>
          </a:p>
          <a:p>
            <a:r>
              <a:rPr lang="ko-KR" altLang="en-US" sz="2000" b="1" dirty="0"/>
              <a:t>좀 </a:t>
            </a:r>
            <a:r>
              <a:rPr lang="ko-KR" altLang="en-US" sz="2000" b="1" dirty="0" err="1"/>
              <a:t>똑똑하구</a:t>
            </a:r>
            <a:r>
              <a:rPr lang="ko-KR" altLang="en-US" sz="2000" b="1" dirty="0"/>
              <a:t> 잘 알아듣는 </a:t>
            </a:r>
            <a:r>
              <a:rPr lang="ko-KR" altLang="en-US" sz="2000" b="1" dirty="0" err="1"/>
              <a:t>자슥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5398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15"/>
          <p:cNvSpPr txBox="1"/>
          <p:nvPr/>
        </p:nvSpPr>
        <p:spPr>
          <a:xfrm>
            <a:off x="2738805" y="2108682"/>
            <a:ext cx="69070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lnSpc>
                <a:spcPct val="100400"/>
              </a:lnSpc>
              <a:buAutoNum type="arabicPeriod"/>
            </a:pPr>
            <a:r>
              <a:rPr lang="ko-KR" altLang="en-US" sz="2800" b="1" spc="-165" dirty="0" err="1">
                <a:latin typeface="Malgun Gothic"/>
                <a:cs typeface="Malgun Gothic"/>
              </a:rPr>
              <a:t>선언해줫</a:t>
            </a:r>
            <a:r>
              <a:rPr lang="en-US" altLang="ko-KR" sz="2800" b="1" spc="-165" dirty="0">
                <a:latin typeface="Malgun Gothic"/>
                <a:cs typeface="Malgun Gothic"/>
              </a:rPr>
              <a:t>!! :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65" dirty="0">
                <a:latin typeface="Malgun Gothic"/>
                <a:cs typeface="Malgun Gothic"/>
              </a:rPr>
              <a:t>	</a:t>
            </a:r>
            <a:r>
              <a:rPr lang="en-US" altLang="ko-KR" b="1" spc="-165" dirty="0">
                <a:latin typeface="Malgun Gothic"/>
                <a:cs typeface="Malgun Gothic"/>
              </a:rPr>
              <a:t>display : flex;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738805" y="3120436"/>
            <a:ext cx="6254366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lnSpc>
                <a:spcPct val="100400"/>
              </a:lnSpc>
              <a:buAutoNum type="arabicPeriod" startAt="2"/>
            </a:pPr>
            <a:r>
              <a:rPr lang="ko-KR" altLang="en-US" sz="2800" b="1" spc="-175" dirty="0">
                <a:latin typeface="Malgun Gothic"/>
                <a:cs typeface="Malgun Gothic"/>
              </a:rPr>
              <a:t>방향</a:t>
            </a:r>
            <a:r>
              <a:rPr lang="en-US" altLang="ko-KR" sz="2800" b="1" spc="-175" dirty="0">
                <a:latin typeface="Malgun Gothic"/>
                <a:cs typeface="Malgun Gothic"/>
              </a:rPr>
              <a:t>(</a:t>
            </a:r>
            <a:r>
              <a:rPr lang="ko-KR" altLang="en-US" sz="2800" b="1" spc="-175" dirty="0">
                <a:latin typeface="Malgun Gothic"/>
                <a:cs typeface="Malgun Gothic"/>
              </a:rPr>
              <a:t>축</a:t>
            </a:r>
            <a:r>
              <a:rPr lang="en-US" altLang="ko-KR" sz="2800" b="1" spc="-175" dirty="0">
                <a:latin typeface="Malgun Gothic"/>
                <a:cs typeface="Malgun Gothic"/>
              </a:rPr>
              <a:t>)</a:t>
            </a:r>
            <a:r>
              <a:rPr lang="ko-KR" altLang="en-US" sz="2800" b="1" spc="-175" dirty="0">
                <a:latin typeface="Malgun Gothic"/>
                <a:cs typeface="Malgun Gothic"/>
              </a:rPr>
              <a:t> </a:t>
            </a:r>
            <a:r>
              <a:rPr lang="ko-KR" altLang="en-US" sz="2800" b="1" spc="-175" dirty="0" err="1">
                <a:latin typeface="Malgun Gothic"/>
                <a:cs typeface="Malgun Gothic"/>
              </a:rPr>
              <a:t>지정해줫</a:t>
            </a:r>
            <a:r>
              <a:rPr lang="en-US" altLang="ko-KR" sz="2800" b="1" spc="-175" dirty="0">
                <a:latin typeface="Malgun Gothic"/>
                <a:cs typeface="Malgun Gothic"/>
              </a:rPr>
              <a:t>!!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75" dirty="0">
                <a:latin typeface="Malgun Gothic"/>
                <a:cs typeface="Malgun Gothic"/>
              </a:rPr>
              <a:t>	</a:t>
            </a:r>
            <a:r>
              <a:rPr lang="en-US" altLang="ko-KR" sz="2000" b="1" spc="-175" dirty="0">
                <a:latin typeface="Malgun Gothic"/>
                <a:cs typeface="Malgun Gothic"/>
              </a:rPr>
              <a:t>flex-direction : row || column</a:t>
            </a:r>
          </a:p>
          <a:p>
            <a:pPr marL="12700" marR="5080">
              <a:lnSpc>
                <a:spcPct val="100400"/>
              </a:lnSpc>
            </a:pPr>
            <a:r>
              <a:rPr lang="en-US" altLang="ko-KR" sz="2000" b="1" spc="-175" dirty="0">
                <a:latin typeface="Malgun Gothic"/>
                <a:cs typeface="Malgun Gothic"/>
              </a:rPr>
              <a:t>	main-axis || cross-axis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2738805" y="4381743"/>
            <a:ext cx="589614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lnSpc>
                <a:spcPct val="100400"/>
              </a:lnSpc>
              <a:buAutoNum type="arabicPeriod" startAt="3"/>
            </a:pPr>
            <a:r>
              <a:rPr lang="ko-KR" altLang="en-US" sz="2800" b="1" spc="-165" dirty="0" err="1">
                <a:latin typeface="Malgun Gothic"/>
                <a:cs typeface="Malgun Gothic"/>
              </a:rPr>
              <a:t>개떡가티</a:t>
            </a:r>
            <a:r>
              <a:rPr lang="ko-KR" altLang="en-US" sz="2800" b="1" spc="-165" dirty="0">
                <a:latin typeface="Malgun Gothic"/>
                <a:cs typeface="Malgun Gothic"/>
              </a:rPr>
              <a:t> 말해도 </a:t>
            </a:r>
            <a:r>
              <a:rPr lang="ko-KR" altLang="en-US" sz="2800" b="1" spc="-165" dirty="0" err="1">
                <a:latin typeface="Malgun Gothic"/>
                <a:cs typeface="Malgun Gothic"/>
              </a:rPr>
              <a:t>찰떡가티</a:t>
            </a:r>
            <a:r>
              <a:rPr lang="ko-KR" altLang="en-US" sz="2800" b="1" spc="-165" dirty="0">
                <a:latin typeface="Malgun Gothic"/>
                <a:cs typeface="Malgun Gothic"/>
              </a:rPr>
              <a:t> 알아듣는</a:t>
            </a:r>
            <a:endParaRPr lang="en-US" altLang="ko-KR" sz="2800" b="1" spc="-165" dirty="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r>
              <a:rPr lang="en-US" altLang="ko-KR" sz="2800" b="1" spc="-165" dirty="0">
                <a:latin typeface="Malgun Gothic"/>
                <a:cs typeface="Malgun Gothic"/>
              </a:rPr>
              <a:t>	</a:t>
            </a:r>
            <a:r>
              <a:rPr lang="en-US" altLang="ko-KR" sz="2000" b="1" spc="-165" dirty="0">
                <a:latin typeface="Malgun Gothic"/>
                <a:cs typeface="Malgun Gothic"/>
              </a:rPr>
              <a:t>wrap || </a:t>
            </a:r>
            <a:r>
              <a:rPr lang="en-US" altLang="ko-KR" sz="2000" b="1" spc="-165" dirty="0" err="1">
                <a:latin typeface="Malgun Gothic"/>
                <a:cs typeface="Malgun Gothic"/>
              </a:rPr>
              <a:t>nowrap</a:t>
            </a:r>
            <a:endParaRPr sz="2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829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2744458" y="1671795"/>
            <a:ext cx="5896149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lang="en-US" altLang="ko-KR" sz="2800" b="1" spc="-165" dirty="0">
                <a:latin typeface="Malgun Gothic"/>
                <a:cs typeface="Malgun Gothic"/>
              </a:rPr>
              <a:t>4. Item</a:t>
            </a:r>
            <a:r>
              <a:rPr lang="ko-KR" altLang="en-US" sz="2800" b="1" spc="-165" dirty="0">
                <a:latin typeface="Malgun Gothic"/>
                <a:cs typeface="Malgun Gothic"/>
              </a:rPr>
              <a:t>들 </a:t>
            </a:r>
            <a:r>
              <a:rPr lang="ko-KR" altLang="en-US" sz="2800" b="1" spc="-165" dirty="0" err="1">
                <a:latin typeface="Malgun Gothic"/>
                <a:cs typeface="Malgun Gothic"/>
              </a:rPr>
              <a:t>개많음</a:t>
            </a:r>
            <a:r>
              <a:rPr lang="ko-KR" altLang="en-US" sz="2800" b="1" spc="-165" dirty="0">
                <a:latin typeface="Malgun Gothic"/>
                <a:cs typeface="Malgun Gothic"/>
              </a:rPr>
              <a:t> </a:t>
            </a:r>
            <a:endParaRPr lang="en-US" altLang="ko-KR" sz="2800" b="1" spc="-165" dirty="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endParaRPr lang="en-US" altLang="ko-KR" sz="2800" b="1" spc="-165" dirty="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r>
              <a:rPr lang="en-US" altLang="ko-KR" b="1" spc="-165" dirty="0">
                <a:latin typeface="Malgun Gothic"/>
                <a:cs typeface="Malgun Gothic"/>
              </a:rPr>
              <a:t>	</a:t>
            </a:r>
            <a:r>
              <a:rPr lang="ko-KR" altLang="en-US" b="1" spc="-165" dirty="0">
                <a:latin typeface="Malgun Gothic"/>
                <a:cs typeface="Malgun Gothic"/>
              </a:rPr>
              <a:t>목도</a:t>
            </a:r>
            <a:r>
              <a:rPr lang="en-US" altLang="ko-KR" b="1" spc="-165" dirty="0">
                <a:latin typeface="Malgun Gothic"/>
                <a:cs typeface="Malgun Gothic"/>
              </a:rPr>
              <a:t>, </a:t>
            </a:r>
            <a:r>
              <a:rPr lang="ko-KR" altLang="en-US" b="1" spc="-165" dirty="0" err="1">
                <a:latin typeface="Malgun Gothic"/>
                <a:cs typeface="Malgun Gothic"/>
              </a:rPr>
              <a:t>현철중검</a:t>
            </a:r>
            <a:r>
              <a:rPr lang="en-US" altLang="ko-KR" b="1" spc="-165" dirty="0">
                <a:latin typeface="Malgun Gothic"/>
                <a:cs typeface="Malgun Gothic"/>
              </a:rPr>
              <a:t>, </a:t>
            </a:r>
            <a:r>
              <a:rPr lang="ko-KR" altLang="en-US" b="1" spc="-165" dirty="0" err="1">
                <a:latin typeface="Malgun Gothic"/>
                <a:cs typeface="Malgun Gothic"/>
              </a:rPr>
              <a:t>야월도</a:t>
            </a:r>
            <a:r>
              <a:rPr lang="en-US" altLang="ko-KR" b="1" spc="-165" dirty="0">
                <a:latin typeface="Malgun Gothic"/>
                <a:cs typeface="Malgun Gothic"/>
              </a:rPr>
              <a:t>, </a:t>
            </a:r>
            <a:r>
              <a:rPr lang="ko-KR" altLang="en-US" b="1" spc="-165" dirty="0" err="1">
                <a:latin typeface="Malgun Gothic"/>
                <a:cs typeface="Malgun Gothic"/>
              </a:rPr>
              <a:t>양첨묵봉</a:t>
            </a:r>
            <a:r>
              <a:rPr lang="ko-KR" altLang="en-US" b="1" spc="-165" dirty="0">
                <a:latin typeface="Malgun Gothic"/>
                <a:cs typeface="Malgun Gothic"/>
              </a:rPr>
              <a:t> 등등</a:t>
            </a:r>
            <a:r>
              <a:rPr lang="en-US" altLang="ko-KR" b="1" spc="-165" dirty="0">
                <a:latin typeface="Malgun Gothic"/>
                <a:cs typeface="Malgun Gothic"/>
              </a:rPr>
              <a:t>…..</a:t>
            </a:r>
          </a:p>
          <a:p>
            <a:pPr marL="12700" marR="5080">
              <a:lnSpc>
                <a:spcPct val="100400"/>
              </a:lnSpc>
            </a:pPr>
            <a:endParaRPr lang="en-US" altLang="ko-KR" b="1" spc="-165" dirty="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endParaRPr lang="en-US" altLang="ko-KR" b="1" spc="-165" dirty="0">
              <a:latin typeface="Malgun Gothic"/>
              <a:cs typeface="Malgun Gothic"/>
            </a:endParaRP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Justify-content : center; space-between;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		space-around;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Flew-wrap : wrap;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Flex-start 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Align-content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Line-height : inherit</a:t>
            </a:r>
          </a:p>
          <a:p>
            <a:pPr marL="12700" marR="5080">
              <a:lnSpc>
                <a:spcPct val="100400"/>
              </a:lnSpc>
            </a:pPr>
            <a:r>
              <a:rPr lang="en-US" dirty="0">
                <a:latin typeface="Malgun Gothic"/>
                <a:cs typeface="Malgun Gothic"/>
              </a:rPr>
              <a:t>order</a:t>
            </a:r>
            <a:endParaRPr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900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49940" y="3044279"/>
            <a:ext cx="59954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/>
              <a:t>5. Media-query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52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3904" y="1905296"/>
            <a:ext cx="7568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@media screen and (max-width:400px){</a:t>
            </a:r>
          </a:p>
          <a:p>
            <a:r>
              <a:rPr lang="en-US" altLang="ko-KR" sz="2800" b="1" dirty="0"/>
              <a:t>/*</a:t>
            </a:r>
            <a:r>
              <a:rPr lang="ko-KR" altLang="en-US" sz="2800" b="1" dirty="0"/>
              <a:t>스크린의 가로폭이 최대 </a:t>
            </a:r>
            <a:r>
              <a:rPr lang="en-US" altLang="ko-KR" sz="2800" b="1" dirty="0"/>
              <a:t>400px</a:t>
            </a:r>
            <a:r>
              <a:rPr lang="ko-KR" altLang="en-US" sz="2800" b="1" dirty="0" err="1"/>
              <a:t>일경우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이선언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적용해랏</a:t>
            </a:r>
            <a:r>
              <a:rPr lang="en-US" altLang="ko-KR" sz="2800" b="1" dirty="0"/>
              <a:t>*/}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@media screen and (min-width:401px)and(max-width:800px){</a:t>
            </a:r>
          </a:p>
          <a:p>
            <a:r>
              <a:rPr lang="en-US" altLang="ko-KR" sz="2800" b="1" dirty="0"/>
              <a:t>/*</a:t>
            </a:r>
            <a:r>
              <a:rPr lang="ko-KR" altLang="en-US" sz="2800" b="1" dirty="0"/>
              <a:t>스크린의 가로폭이 최소 </a:t>
            </a:r>
            <a:r>
              <a:rPr lang="en-US" altLang="ko-KR" sz="2800" b="1" dirty="0"/>
              <a:t>401px</a:t>
            </a:r>
            <a:r>
              <a:rPr lang="ko-KR" altLang="en-US" sz="2800" b="1" dirty="0"/>
              <a:t>이고 최대 </a:t>
            </a:r>
            <a:r>
              <a:rPr lang="en-US" altLang="ko-KR" sz="2800" b="1" dirty="0"/>
              <a:t>800px </a:t>
            </a:r>
            <a:r>
              <a:rPr lang="ko-KR" altLang="en-US" sz="2800" b="1" dirty="0" err="1"/>
              <a:t>일경우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이선언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적용해랏</a:t>
            </a:r>
            <a:r>
              <a:rPr lang="en-US" altLang="ko-KR" sz="2800" b="1" dirty="0"/>
              <a:t>*/}</a:t>
            </a:r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094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407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2860" y="2630079"/>
            <a:ext cx="419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어제 </a:t>
            </a:r>
            <a:r>
              <a:rPr lang="en-US" altLang="ko-KR" sz="2000" b="1" dirty="0"/>
              <a:t>Flex Box </a:t>
            </a:r>
            <a:r>
              <a:rPr lang="ko-KR" altLang="en-US" sz="2000" b="1" dirty="0"/>
              <a:t>교육 세션에 대해</a:t>
            </a:r>
            <a:r>
              <a:rPr lang="en-US" altLang="ko-KR" sz="2000" b="1" dirty="0"/>
              <a:t>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002" y="3551323"/>
            <a:ext cx="400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우린 다르다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02697" y="4468305"/>
            <a:ext cx="22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우린 강하다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20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2186" y="2394408"/>
            <a:ext cx="455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우리의 교육 진행방향에 대해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64990" y="3429000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많은 내용을 한번에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07487" y="4223208"/>
            <a:ext cx="4718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적진 않지만 내용을 자세히 탐구하구 내가 직접 사용할 수 있을 정도의 공부</a:t>
            </a:r>
          </a:p>
        </p:txBody>
      </p:sp>
    </p:spTree>
    <p:extLst>
      <p:ext uri="{BB962C8B-B14F-4D97-AF65-F5344CB8AC3E}">
        <p14:creationId xmlns:p14="http://schemas.microsoft.com/office/powerpoint/2010/main" val="36759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809" y="1640263"/>
            <a:ext cx="8696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</a:t>
            </a:r>
            <a:r>
              <a:rPr lang="ko-KR" altLang="en-US" sz="2400" b="1" dirty="0"/>
              <a:t> 우리가 배운 </a:t>
            </a:r>
            <a:r>
              <a:rPr lang="en-US" altLang="ko-KR" sz="2400" b="1" dirty="0" err="1"/>
              <a:t>Css</a:t>
            </a:r>
            <a:r>
              <a:rPr lang="ko-KR" altLang="en-US" sz="2400" b="1" dirty="0"/>
              <a:t> 를 정리해보자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en-US" altLang="ko-KR" sz="2400" b="1" dirty="0" err="1"/>
              <a:t>Css</a:t>
            </a:r>
            <a:r>
              <a:rPr lang="ko-KR" altLang="en-US" sz="2400" b="1" dirty="0"/>
              <a:t>는 크게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	1. Box-sizing</a:t>
            </a:r>
          </a:p>
          <a:p>
            <a:r>
              <a:rPr lang="en-US" altLang="ko-KR" sz="2400" b="1" dirty="0"/>
              <a:t>	2. Float</a:t>
            </a:r>
          </a:p>
          <a:p>
            <a:r>
              <a:rPr lang="en-US" altLang="ko-KR" sz="2400" b="1" dirty="0"/>
              <a:t>	3. </a:t>
            </a:r>
            <a:r>
              <a:rPr lang="en-US" altLang="ko-KR" sz="2400" b="1" dirty="0" err="1"/>
              <a:t>Postion</a:t>
            </a:r>
            <a:endParaRPr lang="en-US" altLang="ko-KR" sz="2400" b="1" dirty="0"/>
          </a:p>
          <a:p>
            <a:r>
              <a:rPr lang="en-US" altLang="ko-KR" sz="2400" b="1" dirty="0"/>
              <a:t>	4. Flex-Box</a:t>
            </a:r>
          </a:p>
          <a:p>
            <a:r>
              <a:rPr lang="en-US" altLang="ko-KR" sz="2400" b="1" dirty="0"/>
              <a:t>	5. Media-query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4478" y="2134974"/>
            <a:ext cx="5354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/>
              <a:t> Box-sizing :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r>
              <a:rPr lang="en-US" altLang="ko-KR" sz="2800" b="1" dirty="0"/>
              <a:t>*{</a:t>
            </a:r>
          </a:p>
          <a:p>
            <a:r>
              <a:rPr lang="en-US" altLang="ko-KR" sz="2800" b="1" dirty="0"/>
              <a:t>	</a:t>
            </a:r>
            <a:r>
              <a:rPr lang="en-US" altLang="ko-KR" sz="2800" b="1" dirty="0" err="1"/>
              <a:t>box-sizing:borderbox</a:t>
            </a:r>
            <a:r>
              <a:rPr lang="en-US" altLang="ko-KR" sz="2800" b="1" dirty="0"/>
              <a:t>;</a:t>
            </a:r>
          </a:p>
          <a:p>
            <a:r>
              <a:rPr lang="en-US" altLang="ko-KR" sz="2800" b="1" dirty="0"/>
              <a:t>	Margin:0;</a:t>
            </a:r>
          </a:p>
          <a:p>
            <a:r>
              <a:rPr lang="en-US" altLang="ko-KR" sz="2800" b="1" dirty="0"/>
              <a:t>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239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47982" y="3551323"/>
            <a:ext cx="10769635" cy="283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10" dirty="0">
                <a:latin typeface="Lucida Sans Typewriter"/>
                <a:cs typeface="Lucida Sans Typewriter"/>
              </a:rPr>
              <a:t>box-sizing:</a:t>
            </a:r>
            <a:r>
              <a:rPr sz="2800" b="1" spc="-60" dirty="0">
                <a:latin typeface="Lucida Sans Typewriter"/>
                <a:cs typeface="Lucida Sans Typewriter"/>
              </a:rPr>
              <a:t> </a:t>
            </a:r>
            <a:r>
              <a:rPr sz="2800" b="1" spc="10" dirty="0">
                <a:latin typeface="Lucida Sans Typewriter"/>
                <a:cs typeface="Lucida Sans Typewriter"/>
              </a:rPr>
              <a:t>border-box</a:t>
            </a:r>
            <a:endParaRPr sz="2800" dirty="0">
              <a:latin typeface="Lucida Sans Typewriter"/>
              <a:cs typeface="Lucida Sans Typewriter"/>
            </a:endParaRPr>
          </a:p>
          <a:p>
            <a:pPr marR="3810" algn="ctr">
              <a:lnSpc>
                <a:spcPct val="100000"/>
              </a:lnSpc>
              <a:spcBef>
                <a:spcPts val="1425"/>
              </a:spcBef>
            </a:pPr>
            <a:r>
              <a:rPr sz="2800" b="1" spc="-310" dirty="0">
                <a:latin typeface="Malgun Gothic"/>
                <a:cs typeface="Malgun Gothic"/>
              </a:rPr>
              <a:t>박스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사이징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할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때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100" dirty="0">
                <a:solidFill>
                  <a:srgbClr val="2FAFA9"/>
                </a:solidFill>
                <a:latin typeface="Lucida Sans Typewriter"/>
                <a:cs typeface="Lucida Sans Typewriter"/>
              </a:rPr>
              <a:t>border</a:t>
            </a:r>
            <a:r>
              <a:rPr sz="2800" b="1" spc="-100" dirty="0">
                <a:latin typeface="Malgun Gothic"/>
                <a:cs typeface="Malgun Gothic"/>
              </a:rPr>
              <a:t>까지를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310" dirty="0">
                <a:latin typeface="Malgun Gothic"/>
                <a:cs typeface="Malgun Gothic"/>
              </a:rPr>
              <a:t>사이즈로</a:t>
            </a:r>
            <a:r>
              <a:rPr sz="2800" b="1" spc="-515" dirty="0">
                <a:latin typeface="Malgun Gothic"/>
                <a:cs typeface="Malgun Gothic"/>
              </a:rPr>
              <a:t> </a:t>
            </a:r>
            <a:r>
              <a:rPr sz="2800" b="1" spc="-185" dirty="0">
                <a:latin typeface="Malgun Gothic"/>
                <a:cs typeface="Malgun Gothic"/>
              </a:rPr>
              <a:t>보겠다!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가로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125" dirty="0">
                <a:solidFill>
                  <a:srgbClr val="2FAFA9"/>
                </a:solidFill>
                <a:latin typeface="Malgun Gothic"/>
                <a:cs typeface="Malgun Gothic"/>
              </a:rPr>
              <a:t>width</a:t>
            </a:r>
            <a:r>
              <a:rPr spc="-380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-434" dirty="0">
                <a:solidFill>
                  <a:srgbClr val="2FAFA9"/>
                </a:solidFill>
                <a:latin typeface="Malgun Gothic"/>
                <a:cs typeface="Malgun Gothic"/>
              </a:rPr>
              <a:t>=</a:t>
            </a:r>
            <a:r>
              <a:rPr spc="-380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75" dirty="0">
                <a:latin typeface="Malgun Gothic"/>
                <a:cs typeface="Malgun Gothic"/>
              </a:rPr>
              <a:t>content-box(auto)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padding-left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padding-right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5" dirty="0">
                <a:latin typeface="Malgun Gothic"/>
                <a:cs typeface="Malgun Gothic"/>
              </a:rPr>
              <a:t>border-left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0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border-right</a:t>
            </a:r>
            <a:endParaRPr dirty="0">
              <a:latin typeface="Malgun Gothic"/>
              <a:cs typeface="Malgun Gothic"/>
            </a:endParaRPr>
          </a:p>
          <a:p>
            <a:pPr algn="ctr">
              <a:lnSpc>
                <a:spcPts val="3575"/>
              </a:lnSpc>
              <a:spcBef>
                <a:spcPts val="815"/>
              </a:spcBef>
            </a:pPr>
            <a:r>
              <a:rPr spc="-220" dirty="0">
                <a:latin typeface="Malgun Gothic"/>
                <a:cs typeface="Malgun Gothic"/>
              </a:rPr>
              <a:t>총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세로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220" dirty="0">
                <a:latin typeface="Malgun Gothic"/>
                <a:cs typeface="Malgun Gothic"/>
              </a:rPr>
              <a:t>길이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=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5" dirty="0">
                <a:solidFill>
                  <a:srgbClr val="2FAFA9"/>
                </a:solidFill>
                <a:latin typeface="Malgun Gothic"/>
                <a:cs typeface="Malgun Gothic"/>
              </a:rPr>
              <a:t>height</a:t>
            </a:r>
            <a:r>
              <a:rPr spc="-385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-434" dirty="0">
                <a:solidFill>
                  <a:srgbClr val="2FAFA9"/>
                </a:solidFill>
                <a:latin typeface="Malgun Gothic"/>
                <a:cs typeface="Malgun Gothic"/>
              </a:rPr>
              <a:t>=</a:t>
            </a:r>
            <a:r>
              <a:rPr spc="-385" dirty="0">
                <a:solidFill>
                  <a:srgbClr val="2FAFA9"/>
                </a:solidFill>
                <a:latin typeface="Malgun Gothic"/>
                <a:cs typeface="Malgun Gothic"/>
              </a:rPr>
              <a:t> </a:t>
            </a:r>
            <a:r>
              <a:rPr spc="75" dirty="0">
                <a:latin typeface="Malgun Gothic"/>
                <a:cs typeface="Malgun Gothic"/>
              </a:rPr>
              <a:t>content-box(auto)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padding-top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padding-bottom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border-top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-434" dirty="0">
                <a:latin typeface="Malgun Gothic"/>
                <a:cs typeface="Malgun Gothic"/>
              </a:rPr>
              <a:t>+</a:t>
            </a:r>
            <a:r>
              <a:rPr spc="-385" dirty="0">
                <a:latin typeface="Malgun Gothic"/>
                <a:cs typeface="Malgun Gothic"/>
              </a:rPr>
              <a:t> </a:t>
            </a:r>
            <a:r>
              <a:rPr spc="60" dirty="0">
                <a:latin typeface="Malgun Gothic"/>
                <a:cs typeface="Malgun Gothic"/>
              </a:rPr>
              <a:t>border-bottom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4513865" y="1366793"/>
            <a:ext cx="3011824" cy="185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5025124" y="1769885"/>
            <a:ext cx="1989730" cy="1040264"/>
          </a:xfrm>
          <a:custGeom>
            <a:avLst/>
            <a:gdLst/>
            <a:ahLst/>
            <a:cxnLst/>
            <a:rect l="l" t="t" r="r" b="b"/>
            <a:pathLst>
              <a:path w="3707765" h="2000885">
                <a:moveTo>
                  <a:pt x="0" y="0"/>
                </a:moveTo>
                <a:lnTo>
                  <a:pt x="3707227" y="0"/>
                </a:lnTo>
                <a:lnTo>
                  <a:pt x="3707227" y="2000766"/>
                </a:lnTo>
                <a:lnTo>
                  <a:pt x="0" y="2000766"/>
                </a:lnTo>
                <a:lnTo>
                  <a:pt x="0" y="0"/>
                </a:lnTo>
                <a:close/>
              </a:path>
            </a:pathLst>
          </a:custGeom>
          <a:solidFill>
            <a:srgbClr val="2FAFA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5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4382586" y="4540367"/>
            <a:ext cx="5261036" cy="72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82265" y="1752924"/>
            <a:ext cx="36046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4384064" y="4299536"/>
            <a:ext cx="2205686" cy="724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5921673" y="4299536"/>
            <a:ext cx="2184340" cy="724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7469623" y="4299536"/>
            <a:ext cx="2205686" cy="724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644013" y="2119560"/>
            <a:ext cx="1607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2. Float</a:t>
            </a:r>
          </a:p>
        </p:txBody>
      </p:sp>
    </p:spTree>
    <p:extLst>
      <p:ext uri="{BB962C8B-B14F-4D97-AF65-F5344CB8AC3E}">
        <p14:creationId xmlns:p14="http://schemas.microsoft.com/office/powerpoint/2010/main" val="41954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12526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786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78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9312" y="2956926"/>
            <a:ext cx="3260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/>
              <a:t>3. Position</a:t>
            </a:r>
          </a:p>
        </p:txBody>
      </p:sp>
    </p:spTree>
    <p:extLst>
      <p:ext uri="{BB962C8B-B14F-4D97-AF65-F5344CB8AC3E}">
        <p14:creationId xmlns:p14="http://schemas.microsoft.com/office/powerpoint/2010/main" val="383756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403</Words>
  <Application>Microsoft Office PowerPoint</Application>
  <PresentationFormat>와이드스크린</PresentationFormat>
  <Paragraphs>142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Malgun Gothic</vt:lpstr>
      <vt:lpstr>Malgun Gothic</vt:lpstr>
      <vt:lpstr>Arial</vt:lpstr>
      <vt:lpstr>Lucida Console</vt:lpstr>
      <vt:lpstr>Lucida Sans Typewriter</vt:lpstr>
      <vt:lpstr>Times New Roman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132</cp:revision>
  <dcterms:created xsi:type="dcterms:W3CDTF">2017-03-16T06:51:08Z</dcterms:created>
  <dcterms:modified xsi:type="dcterms:W3CDTF">2017-04-05T06:35:17Z</dcterms:modified>
</cp:coreProperties>
</file>