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28" y="3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4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8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8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4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15A7-E243-46C4-A8E7-D533F48F76B3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8562-B546-4FC5-B0D1-66D636AAE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1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nikys.tistory.com/26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9103" y="3198167"/>
            <a:ext cx="436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rebuchet MS" panose="020B0603020202020204" pitchFamily="34" charset="0"/>
              </a:rPr>
              <a:t>Html CSS </a:t>
            </a:r>
            <a:r>
              <a:rPr lang="ko-KR" altLang="en-US" sz="2400" dirty="0">
                <a:latin typeface="Trebuchet MS" panose="020B0603020202020204" pitchFamily="34" charset="0"/>
              </a:rPr>
              <a:t>시 </a:t>
            </a:r>
            <a:r>
              <a:rPr lang="en-US" altLang="ko-KR" sz="2400" dirty="0">
                <a:latin typeface="Trebuchet MS" panose="020B0603020202020204" pitchFamily="34" charset="0"/>
              </a:rPr>
              <a:t>to the </a:t>
            </a:r>
            <a:r>
              <a:rPr lang="ko-KR" altLang="en-US" sz="2400" dirty="0">
                <a:latin typeface="Trebuchet MS" panose="020B0603020202020204" pitchFamily="34" charset="0"/>
              </a:rPr>
              <a:t>작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47694" y="5552388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rebuchet MS" panose="020B0603020202020204" pitchFamily="34" charset="0"/>
              </a:rPr>
              <a:t>김동원</a:t>
            </a:r>
          </a:p>
        </p:txBody>
      </p:sp>
    </p:spTree>
    <p:extLst>
      <p:ext uri="{BB962C8B-B14F-4D97-AF65-F5344CB8AC3E}">
        <p14:creationId xmlns:p14="http://schemas.microsoft.com/office/powerpoint/2010/main" val="223408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2536850" y="370532"/>
            <a:ext cx="6815698" cy="6104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62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2406462" y="370533"/>
            <a:ext cx="7221453" cy="627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7874984" y="1978720"/>
            <a:ext cx="1721538" cy="3234880"/>
          </a:xfrm>
          <a:custGeom>
            <a:avLst/>
            <a:gdLst/>
            <a:ahLst/>
            <a:cxnLst/>
            <a:rect l="l" t="t" r="r" b="b"/>
            <a:pathLst>
              <a:path w="3329940" h="5457190">
                <a:moveTo>
                  <a:pt x="0" y="0"/>
                </a:moveTo>
                <a:lnTo>
                  <a:pt x="3329322" y="0"/>
                </a:lnTo>
                <a:lnTo>
                  <a:pt x="3329322" y="5456860"/>
                </a:lnTo>
                <a:lnTo>
                  <a:pt x="0" y="5456860"/>
                </a:lnTo>
                <a:lnTo>
                  <a:pt x="0" y="0"/>
                </a:lnTo>
                <a:close/>
              </a:path>
            </a:pathLst>
          </a:custGeom>
          <a:solidFill>
            <a:srgbClr val="2FAFA9">
              <a:alpha val="19999"/>
            </a:srgbClr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67147" y="5253158"/>
            <a:ext cx="1721538" cy="1348716"/>
          </a:xfrm>
          <a:custGeom>
            <a:avLst/>
            <a:gdLst/>
            <a:ahLst/>
            <a:cxnLst/>
            <a:rect l="l" t="t" r="r" b="b"/>
            <a:pathLst>
              <a:path w="3329940" h="2515234">
                <a:moveTo>
                  <a:pt x="0" y="0"/>
                </a:moveTo>
                <a:lnTo>
                  <a:pt x="3329322" y="0"/>
                </a:lnTo>
                <a:lnTo>
                  <a:pt x="3329322" y="2515044"/>
                </a:lnTo>
                <a:lnTo>
                  <a:pt x="0" y="2515044"/>
                </a:lnTo>
                <a:lnTo>
                  <a:pt x="0" y="0"/>
                </a:lnTo>
                <a:close/>
              </a:path>
            </a:pathLst>
          </a:custGeom>
          <a:solidFill>
            <a:srgbClr val="2FAFA9">
              <a:alpha val="19999"/>
            </a:srgbClr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2406545" y="2073436"/>
            <a:ext cx="5468439" cy="4567997"/>
          </a:xfrm>
          <a:custGeom>
            <a:avLst/>
            <a:gdLst/>
            <a:ahLst/>
            <a:cxnLst/>
            <a:rect l="l" t="t" r="r" b="b"/>
            <a:pathLst>
              <a:path w="10721340" h="8071484">
                <a:moveTo>
                  <a:pt x="0" y="0"/>
                </a:moveTo>
                <a:lnTo>
                  <a:pt x="10720720" y="0"/>
                </a:lnTo>
                <a:lnTo>
                  <a:pt x="10720720" y="8071395"/>
                </a:lnTo>
                <a:lnTo>
                  <a:pt x="0" y="8071395"/>
                </a:lnTo>
                <a:lnTo>
                  <a:pt x="0" y="0"/>
                </a:lnTo>
                <a:close/>
              </a:path>
            </a:pathLst>
          </a:custGeom>
          <a:solidFill>
            <a:srgbClr val="DE5194">
              <a:alpha val="29998"/>
            </a:srgbClr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4287134" y="4311359"/>
            <a:ext cx="3587850" cy="614680"/>
          </a:xfrm>
          <a:custGeom>
            <a:avLst/>
            <a:gdLst/>
            <a:ahLst/>
            <a:cxnLst/>
            <a:rect l="l" t="t" r="r" b="b"/>
            <a:pathLst>
              <a:path w="6939915" h="1036954">
                <a:moveTo>
                  <a:pt x="0" y="0"/>
                </a:moveTo>
                <a:lnTo>
                  <a:pt x="6939830" y="0"/>
                </a:lnTo>
                <a:lnTo>
                  <a:pt x="6939830" y="1036575"/>
                </a:lnTo>
                <a:lnTo>
                  <a:pt x="0" y="1036575"/>
                </a:lnTo>
                <a:lnTo>
                  <a:pt x="0" y="0"/>
                </a:lnTo>
                <a:close/>
              </a:path>
            </a:pathLst>
          </a:custGeom>
          <a:solidFill>
            <a:srgbClr val="DE5194">
              <a:alpha val="59999"/>
            </a:srgbClr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2320900" y="659774"/>
            <a:ext cx="7307015" cy="1318946"/>
          </a:xfrm>
          <a:custGeom>
            <a:avLst/>
            <a:gdLst/>
            <a:ahLst/>
            <a:cxnLst/>
            <a:rect l="l" t="t" r="r" b="b"/>
            <a:pathLst>
              <a:path w="14133830" h="2225040">
                <a:moveTo>
                  <a:pt x="0" y="0"/>
                </a:moveTo>
                <a:lnTo>
                  <a:pt x="14133601" y="0"/>
                </a:lnTo>
                <a:lnTo>
                  <a:pt x="14133601" y="2224989"/>
                </a:lnTo>
                <a:lnTo>
                  <a:pt x="0" y="2224989"/>
                </a:lnTo>
                <a:lnTo>
                  <a:pt x="0" y="0"/>
                </a:lnTo>
                <a:close/>
              </a:path>
            </a:pathLst>
          </a:custGeom>
          <a:solidFill>
            <a:srgbClr val="788E95">
              <a:alpha val="19999"/>
            </a:srgbClr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26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692584" y="2234616"/>
            <a:ext cx="13737590" cy="2464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sz="2800" b="1" spc="-310" dirty="0">
                <a:latin typeface="Malgun Gothic"/>
                <a:cs typeface="Malgun Gothic"/>
              </a:rPr>
              <a:t>그리고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각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섹셔닝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요소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안에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반드시</a:t>
            </a:r>
            <a:r>
              <a:rPr sz="2800" b="1" spc="4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해당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섹션의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제목을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알려주는</a:t>
            </a:r>
            <a:endParaRPr sz="2800" dirty="0">
              <a:latin typeface="Malgun Gothic"/>
              <a:cs typeface="Malgun Gothic"/>
            </a:endParaRPr>
          </a:p>
          <a:p>
            <a:pPr marL="3331845">
              <a:lnSpc>
                <a:spcPct val="100000"/>
              </a:lnSpc>
              <a:spcBef>
                <a:spcPts val="1015"/>
              </a:spcBef>
            </a:pPr>
            <a:r>
              <a:rPr sz="2800" b="1" spc="-30" dirty="0">
                <a:solidFill>
                  <a:srgbClr val="2FAFA9"/>
                </a:solidFill>
                <a:latin typeface="Malgun Gothic"/>
                <a:cs typeface="Malgun Gothic"/>
              </a:rPr>
              <a:t>&lt;heading </a:t>
            </a:r>
            <a:r>
              <a:rPr sz="2800" b="1" spc="-480" dirty="0">
                <a:solidFill>
                  <a:srgbClr val="2FAFA9"/>
                </a:solidFill>
                <a:latin typeface="Malgun Gothic"/>
                <a:cs typeface="Malgun Gothic"/>
              </a:rPr>
              <a:t>태그&gt;</a:t>
            </a:r>
            <a:r>
              <a:rPr sz="2800" b="1" spc="-480" dirty="0">
                <a:latin typeface="Malgun Gothic"/>
                <a:cs typeface="Malgun Gothic"/>
              </a:rPr>
              <a:t>가</a:t>
            </a:r>
            <a:r>
              <a:rPr sz="2800" b="1" spc="-1060" dirty="0">
                <a:latin typeface="Malgun Gothic"/>
                <a:cs typeface="Malgun Gothic"/>
              </a:rPr>
              <a:t> </a:t>
            </a:r>
            <a:r>
              <a:rPr sz="2800" b="1" spc="-165" dirty="0">
                <a:latin typeface="Malgun Gothic"/>
                <a:cs typeface="Malgun Gothic"/>
              </a:rPr>
              <a:t>필요합니다!!</a:t>
            </a:r>
            <a:endParaRPr sz="2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2127250" marR="2110740" algn="ctr">
              <a:lnSpc>
                <a:spcPts val="5940"/>
              </a:lnSpc>
              <a:spcBef>
                <a:spcPts val="3070"/>
              </a:spcBef>
            </a:pPr>
            <a:r>
              <a:rPr sz="2800" spc="-310" dirty="0">
                <a:latin typeface="Malgun Gothic"/>
                <a:cs typeface="Malgun Gothic"/>
              </a:rPr>
              <a:t>우리가</a:t>
            </a:r>
            <a:r>
              <a:rPr sz="2800" spc="-530" dirty="0">
                <a:latin typeface="Malgun Gothic"/>
                <a:cs typeface="Malgun Gothic"/>
              </a:rPr>
              <a:t> </a:t>
            </a:r>
            <a:r>
              <a:rPr sz="2800" spc="-310" dirty="0">
                <a:latin typeface="Malgun Gothic"/>
                <a:cs typeface="Malgun Gothic"/>
              </a:rPr>
              <a:t>글을</a:t>
            </a:r>
            <a:r>
              <a:rPr sz="2800" spc="-530" dirty="0">
                <a:latin typeface="Malgun Gothic"/>
                <a:cs typeface="Malgun Gothic"/>
              </a:rPr>
              <a:t> </a:t>
            </a:r>
            <a:r>
              <a:rPr sz="2800" spc="-310" dirty="0">
                <a:latin typeface="Malgun Gothic"/>
                <a:cs typeface="Malgun Gothic"/>
              </a:rPr>
              <a:t>읽을</a:t>
            </a:r>
            <a:r>
              <a:rPr sz="2800" spc="-530" dirty="0">
                <a:latin typeface="Malgun Gothic"/>
                <a:cs typeface="Malgun Gothic"/>
              </a:rPr>
              <a:t> </a:t>
            </a:r>
            <a:r>
              <a:rPr sz="2800" spc="-310" dirty="0">
                <a:latin typeface="Malgun Gothic"/>
                <a:cs typeface="Malgun Gothic"/>
              </a:rPr>
              <a:t>때</a:t>
            </a:r>
            <a:r>
              <a:rPr sz="2800" spc="-530" dirty="0">
                <a:latin typeface="Malgun Gothic"/>
                <a:cs typeface="Malgun Gothic"/>
              </a:rPr>
              <a:t> </a:t>
            </a:r>
            <a:r>
              <a:rPr sz="2800" spc="-310" dirty="0">
                <a:latin typeface="Malgun Gothic"/>
                <a:cs typeface="Malgun Gothic"/>
              </a:rPr>
              <a:t>가장</a:t>
            </a:r>
            <a:r>
              <a:rPr sz="2800" spc="-530" dirty="0">
                <a:latin typeface="Malgun Gothic"/>
                <a:cs typeface="Malgun Gothic"/>
              </a:rPr>
              <a:t> </a:t>
            </a:r>
            <a:r>
              <a:rPr sz="2800" spc="-310" dirty="0">
                <a:latin typeface="Malgun Gothic"/>
                <a:cs typeface="Malgun Gothic"/>
              </a:rPr>
              <a:t>먼저</a:t>
            </a:r>
            <a:r>
              <a:rPr sz="2800" spc="-530" dirty="0">
                <a:latin typeface="Malgun Gothic"/>
                <a:cs typeface="Malgun Gothic"/>
              </a:rPr>
              <a:t> </a:t>
            </a:r>
            <a:r>
              <a:rPr sz="2800" spc="-310" dirty="0">
                <a:latin typeface="Malgun Gothic"/>
                <a:cs typeface="Malgun Gothic"/>
              </a:rPr>
              <a:t>확인하는</a:t>
            </a:r>
            <a:r>
              <a:rPr sz="2800" spc="-530" dirty="0">
                <a:latin typeface="Malgun Gothic"/>
                <a:cs typeface="Malgun Gothic"/>
              </a:rPr>
              <a:t> </a:t>
            </a:r>
            <a:r>
              <a:rPr sz="2800" spc="-310" dirty="0">
                <a:latin typeface="Malgun Gothic"/>
                <a:cs typeface="Malgun Gothic"/>
              </a:rPr>
              <a:t>것은  </a:t>
            </a:r>
            <a:r>
              <a:rPr sz="2800" spc="-220" dirty="0">
                <a:latin typeface="Malgun Gothic"/>
                <a:cs typeface="Malgun Gothic"/>
              </a:rPr>
              <a:t>제목이다!</a:t>
            </a:r>
            <a:endParaRPr sz="2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109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2281400" y="750070"/>
            <a:ext cx="7471577" cy="5452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1911809" y="5274645"/>
            <a:ext cx="860488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4100" b="1" spc="-310" dirty="0">
                <a:latin typeface="Malgun Gothic"/>
                <a:cs typeface="Malgun Gothic"/>
              </a:rPr>
              <a:t>브라우저</a:t>
            </a:r>
            <a:r>
              <a:rPr sz="4100" b="1" spc="-520" dirty="0">
                <a:latin typeface="Malgun Gothic"/>
                <a:cs typeface="Malgun Gothic"/>
              </a:rPr>
              <a:t> </a:t>
            </a:r>
            <a:r>
              <a:rPr sz="4100" b="1" spc="265" dirty="0">
                <a:latin typeface="Malgun Gothic"/>
                <a:cs typeface="Malgun Gothic"/>
              </a:rPr>
              <a:t>:</a:t>
            </a:r>
            <a:r>
              <a:rPr sz="4100" b="1" spc="-520" dirty="0">
                <a:latin typeface="Malgun Gothic"/>
                <a:cs typeface="Malgun Gothic"/>
              </a:rPr>
              <a:t> </a:t>
            </a:r>
            <a:r>
              <a:rPr sz="4100" b="1" spc="-310" dirty="0">
                <a:latin typeface="Malgun Gothic"/>
                <a:cs typeface="Malgun Gothic"/>
              </a:rPr>
              <a:t>음</a:t>
            </a:r>
            <a:r>
              <a:rPr sz="4100" b="1" spc="-520" dirty="0">
                <a:latin typeface="Malgun Gothic"/>
                <a:cs typeface="Malgun Gothic"/>
              </a:rPr>
              <a:t> </a:t>
            </a:r>
            <a:r>
              <a:rPr sz="4100" b="1" spc="-165" dirty="0">
                <a:latin typeface="Malgun Gothic"/>
                <a:cs typeface="Malgun Gothic"/>
              </a:rPr>
              <a:t>그렇군.</a:t>
            </a:r>
            <a:r>
              <a:rPr sz="4100" b="1" spc="-520" dirty="0">
                <a:latin typeface="Malgun Gothic"/>
                <a:cs typeface="Malgun Gothic"/>
              </a:rPr>
              <a:t> </a:t>
            </a:r>
            <a:r>
              <a:rPr sz="4100" b="1" spc="-45" dirty="0">
                <a:latin typeface="Lucida Sans Typewriter"/>
                <a:cs typeface="Lucida Sans Typewriter"/>
              </a:rPr>
              <a:t>&lt;div&gt;</a:t>
            </a:r>
            <a:r>
              <a:rPr sz="4100" b="1" spc="-45" dirty="0">
                <a:latin typeface="Malgun Gothic"/>
                <a:cs typeface="Malgun Gothic"/>
              </a:rPr>
              <a:t>가</a:t>
            </a:r>
            <a:r>
              <a:rPr sz="4100" b="1" spc="-520" dirty="0">
                <a:latin typeface="Malgun Gothic"/>
                <a:cs typeface="Malgun Gothic"/>
              </a:rPr>
              <a:t> </a:t>
            </a:r>
            <a:r>
              <a:rPr sz="4100" b="1" spc="-310" dirty="0">
                <a:latin typeface="Malgun Gothic"/>
                <a:cs typeface="Malgun Gothic"/>
              </a:rPr>
              <a:t>참</a:t>
            </a:r>
            <a:r>
              <a:rPr sz="4100" b="1" spc="-520" dirty="0">
                <a:latin typeface="Malgun Gothic"/>
                <a:cs typeface="Malgun Gothic"/>
              </a:rPr>
              <a:t> </a:t>
            </a:r>
            <a:r>
              <a:rPr sz="4100" b="1" spc="-120" dirty="0">
                <a:latin typeface="Malgun Gothic"/>
                <a:cs typeface="Malgun Gothic"/>
              </a:rPr>
              <a:t>많군.</a:t>
            </a:r>
            <a:endParaRPr sz="41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909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1911809" y="551123"/>
            <a:ext cx="7954086" cy="5945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390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2031416"/>
            <a:ext cx="11806989" cy="265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57755" marR="2345690" algn="ctr">
              <a:lnSpc>
                <a:spcPct val="120700"/>
              </a:lnSpc>
            </a:pPr>
            <a:r>
              <a:rPr sz="2800" b="1" spc="-204" dirty="0">
                <a:latin typeface="Malgun Gothic"/>
                <a:cs typeface="Malgun Gothic"/>
              </a:rPr>
              <a:t>오,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이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문서는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하나의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섹션을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가지고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있어ㅇㅋㅇㅋ  또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이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섹션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안에는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네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개의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섹션을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가지고</a:t>
            </a:r>
            <a:r>
              <a:rPr sz="2800" b="1" spc="-520" dirty="0">
                <a:latin typeface="Malgun Gothic"/>
                <a:cs typeface="Malgun Gothic"/>
              </a:rPr>
              <a:t> </a:t>
            </a:r>
            <a:r>
              <a:rPr sz="2800" b="1" spc="-165" dirty="0">
                <a:latin typeface="Malgun Gothic"/>
                <a:cs typeface="Malgun Gothic"/>
              </a:rPr>
              <a:t>있구나.</a:t>
            </a:r>
            <a:endParaRPr sz="2800" dirty="0">
              <a:latin typeface="Malgun Gothic"/>
              <a:cs typeface="Malgun Gothic"/>
            </a:endParaRPr>
          </a:p>
          <a:p>
            <a:pPr marL="12700" marR="5080" algn="ctr">
              <a:lnSpc>
                <a:spcPts val="5940"/>
              </a:lnSpc>
              <a:spcBef>
                <a:spcPts val="365"/>
              </a:spcBef>
            </a:pPr>
            <a:r>
              <a:rPr sz="2800" b="1" spc="-310" dirty="0">
                <a:latin typeface="Malgun Gothic"/>
                <a:cs typeface="Malgun Gothic"/>
              </a:rPr>
              <a:t>각각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다른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독자적인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내용을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가지고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있지만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상위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 err="1">
                <a:latin typeface="Malgun Gothic"/>
                <a:cs typeface="Malgun Gothic"/>
              </a:rPr>
              <a:t>섹션과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endParaRPr lang="en-US" altLang="ko-KR" sz="2800" b="1" spc="-515" dirty="0">
              <a:latin typeface="Malgun Gothic"/>
              <a:cs typeface="Malgun Gothic"/>
            </a:endParaRPr>
          </a:p>
          <a:p>
            <a:pPr marL="12700" marR="5080" algn="ctr">
              <a:lnSpc>
                <a:spcPts val="5940"/>
              </a:lnSpc>
              <a:spcBef>
                <a:spcPts val="365"/>
              </a:spcBef>
            </a:pPr>
            <a:r>
              <a:rPr sz="2800" b="1" spc="-310" dirty="0" err="1">
                <a:latin typeface="Malgun Gothic"/>
                <a:cs typeface="Malgun Gothic"/>
              </a:rPr>
              <a:t>연관이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되어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있는  그런</a:t>
            </a:r>
            <a:r>
              <a:rPr sz="2800" b="1" spc="-52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문서겠군</a:t>
            </a:r>
            <a:r>
              <a:rPr sz="2800" b="1" spc="-525" dirty="0">
                <a:latin typeface="Malgun Gothic"/>
                <a:cs typeface="Malgun Gothic"/>
              </a:rPr>
              <a:t> </a:t>
            </a:r>
            <a:r>
              <a:rPr sz="2800" b="1" spc="-120" dirty="0">
                <a:latin typeface="Malgun Gothic"/>
                <a:cs typeface="Malgun Gothic"/>
              </a:rPr>
              <a:t>허허.</a:t>
            </a:r>
            <a:r>
              <a:rPr sz="2800" b="1" spc="-52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알겠어</a:t>
            </a:r>
            <a:r>
              <a:rPr sz="2800" b="1" spc="-525" dirty="0">
                <a:latin typeface="Malgun Gothic"/>
                <a:cs typeface="Malgun Gothic"/>
              </a:rPr>
              <a:t> </a:t>
            </a:r>
            <a:r>
              <a:rPr sz="2800" b="1" spc="-165" dirty="0">
                <a:latin typeface="Malgun Gothic"/>
                <a:cs typeface="Malgun Gothic"/>
              </a:rPr>
              <a:t>알겠어.</a:t>
            </a:r>
            <a:endParaRPr sz="2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972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2169496" y="2015173"/>
            <a:ext cx="2758440" cy="2827655"/>
          </a:xfrm>
          <a:custGeom>
            <a:avLst/>
            <a:gdLst/>
            <a:ahLst/>
            <a:cxnLst/>
            <a:rect l="l" t="t" r="r" b="b"/>
            <a:pathLst>
              <a:path w="2758440" h="2827654">
                <a:moveTo>
                  <a:pt x="2354231" y="414025"/>
                </a:moveTo>
                <a:lnTo>
                  <a:pt x="2387191" y="448967"/>
                </a:lnTo>
                <a:lnTo>
                  <a:pt x="2418748" y="484766"/>
                </a:lnTo>
                <a:lnTo>
                  <a:pt x="2448902" y="521383"/>
                </a:lnTo>
                <a:lnTo>
                  <a:pt x="2477654" y="558782"/>
                </a:lnTo>
                <a:lnTo>
                  <a:pt x="2505003" y="596925"/>
                </a:lnTo>
                <a:lnTo>
                  <a:pt x="2530950" y="635775"/>
                </a:lnTo>
                <a:lnTo>
                  <a:pt x="2555494" y="675295"/>
                </a:lnTo>
                <a:lnTo>
                  <a:pt x="2578636" y="715448"/>
                </a:lnTo>
                <a:lnTo>
                  <a:pt x="2600375" y="756196"/>
                </a:lnTo>
                <a:lnTo>
                  <a:pt x="2620711" y="797503"/>
                </a:lnTo>
                <a:lnTo>
                  <a:pt x="2639646" y="839331"/>
                </a:lnTo>
                <a:lnTo>
                  <a:pt x="2657177" y="881642"/>
                </a:lnTo>
                <a:lnTo>
                  <a:pt x="2673306" y="924400"/>
                </a:lnTo>
                <a:lnTo>
                  <a:pt x="2688033" y="967568"/>
                </a:lnTo>
                <a:lnTo>
                  <a:pt x="2701357" y="1011107"/>
                </a:lnTo>
                <a:lnTo>
                  <a:pt x="2713278" y="1054982"/>
                </a:lnTo>
                <a:lnTo>
                  <a:pt x="2723797" y="1099154"/>
                </a:lnTo>
                <a:lnTo>
                  <a:pt x="2732914" y="1143587"/>
                </a:lnTo>
                <a:lnTo>
                  <a:pt x="2740627" y="1188243"/>
                </a:lnTo>
                <a:lnTo>
                  <a:pt x="2746939" y="1233085"/>
                </a:lnTo>
                <a:lnTo>
                  <a:pt x="2751848" y="1278076"/>
                </a:lnTo>
                <a:lnTo>
                  <a:pt x="2755354" y="1323179"/>
                </a:lnTo>
                <a:lnTo>
                  <a:pt x="2757458" y="1368356"/>
                </a:lnTo>
                <a:lnTo>
                  <a:pt x="2758159" y="1413570"/>
                </a:lnTo>
                <a:lnTo>
                  <a:pt x="2757458" y="1458784"/>
                </a:lnTo>
                <a:lnTo>
                  <a:pt x="2755354" y="1503961"/>
                </a:lnTo>
                <a:lnTo>
                  <a:pt x="2751848" y="1549064"/>
                </a:lnTo>
                <a:lnTo>
                  <a:pt x="2746939" y="1594055"/>
                </a:lnTo>
                <a:lnTo>
                  <a:pt x="2740627" y="1638897"/>
                </a:lnTo>
                <a:lnTo>
                  <a:pt x="2732914" y="1683553"/>
                </a:lnTo>
                <a:lnTo>
                  <a:pt x="2723797" y="1727986"/>
                </a:lnTo>
                <a:lnTo>
                  <a:pt x="2713278" y="1772158"/>
                </a:lnTo>
                <a:lnTo>
                  <a:pt x="2701357" y="1816032"/>
                </a:lnTo>
                <a:lnTo>
                  <a:pt x="2688033" y="1859571"/>
                </a:lnTo>
                <a:lnTo>
                  <a:pt x="2673306" y="1902739"/>
                </a:lnTo>
                <a:lnTo>
                  <a:pt x="2657177" y="1945496"/>
                </a:lnTo>
                <a:lnTo>
                  <a:pt x="2639646" y="1987808"/>
                </a:lnTo>
                <a:lnTo>
                  <a:pt x="2620711" y="2029635"/>
                </a:lnTo>
                <a:lnTo>
                  <a:pt x="2600375" y="2070941"/>
                </a:lnTo>
                <a:lnTo>
                  <a:pt x="2578636" y="2111689"/>
                </a:lnTo>
                <a:lnTo>
                  <a:pt x="2555494" y="2151842"/>
                </a:lnTo>
                <a:lnTo>
                  <a:pt x="2530950" y="2191362"/>
                </a:lnTo>
                <a:lnTo>
                  <a:pt x="2505003" y="2230211"/>
                </a:lnTo>
                <a:lnTo>
                  <a:pt x="2477654" y="2268354"/>
                </a:lnTo>
                <a:lnTo>
                  <a:pt x="2448902" y="2305753"/>
                </a:lnTo>
                <a:lnTo>
                  <a:pt x="2418748" y="2342369"/>
                </a:lnTo>
                <a:lnTo>
                  <a:pt x="2387191" y="2378167"/>
                </a:lnTo>
                <a:lnTo>
                  <a:pt x="2354231" y="2413109"/>
                </a:lnTo>
                <a:lnTo>
                  <a:pt x="2320142" y="2446893"/>
                </a:lnTo>
                <a:lnTo>
                  <a:pt x="2285217" y="2479239"/>
                </a:lnTo>
                <a:lnTo>
                  <a:pt x="2249494" y="2510147"/>
                </a:lnTo>
                <a:lnTo>
                  <a:pt x="2213008" y="2539617"/>
                </a:lnTo>
                <a:lnTo>
                  <a:pt x="2175795" y="2567650"/>
                </a:lnTo>
                <a:lnTo>
                  <a:pt x="2137893" y="2594246"/>
                </a:lnTo>
                <a:lnTo>
                  <a:pt x="2099337" y="2619404"/>
                </a:lnTo>
                <a:lnTo>
                  <a:pt x="2060165" y="2643124"/>
                </a:lnTo>
                <a:lnTo>
                  <a:pt x="2020411" y="2665407"/>
                </a:lnTo>
                <a:lnTo>
                  <a:pt x="1980112" y="2686252"/>
                </a:lnTo>
                <a:lnTo>
                  <a:pt x="1939305" y="2705659"/>
                </a:lnTo>
                <a:lnTo>
                  <a:pt x="1898026" y="2723629"/>
                </a:lnTo>
                <a:lnTo>
                  <a:pt x="1856312" y="2740162"/>
                </a:lnTo>
                <a:lnTo>
                  <a:pt x="1814198" y="2755256"/>
                </a:lnTo>
                <a:lnTo>
                  <a:pt x="1771721" y="2768913"/>
                </a:lnTo>
                <a:lnTo>
                  <a:pt x="1728917" y="2781133"/>
                </a:lnTo>
                <a:lnTo>
                  <a:pt x="1685822" y="2791915"/>
                </a:lnTo>
                <a:lnTo>
                  <a:pt x="1642474" y="2801259"/>
                </a:lnTo>
                <a:lnTo>
                  <a:pt x="1598908" y="2809166"/>
                </a:lnTo>
                <a:lnTo>
                  <a:pt x="1555160" y="2815635"/>
                </a:lnTo>
                <a:lnTo>
                  <a:pt x="1511266" y="2820667"/>
                </a:lnTo>
                <a:lnTo>
                  <a:pt x="1467264" y="2824261"/>
                </a:lnTo>
                <a:lnTo>
                  <a:pt x="1423190" y="2826417"/>
                </a:lnTo>
                <a:lnTo>
                  <a:pt x="1379078" y="2827136"/>
                </a:lnTo>
                <a:lnTo>
                  <a:pt x="1334967" y="2826417"/>
                </a:lnTo>
                <a:lnTo>
                  <a:pt x="1290893" y="2824261"/>
                </a:lnTo>
                <a:lnTo>
                  <a:pt x="1246890" y="2820667"/>
                </a:lnTo>
                <a:lnTo>
                  <a:pt x="1202997" y="2815635"/>
                </a:lnTo>
                <a:lnTo>
                  <a:pt x="1159249" y="2809166"/>
                </a:lnTo>
                <a:lnTo>
                  <a:pt x="1115683" y="2801259"/>
                </a:lnTo>
                <a:lnTo>
                  <a:pt x="1072334" y="2791915"/>
                </a:lnTo>
                <a:lnTo>
                  <a:pt x="1029240" y="2781133"/>
                </a:lnTo>
                <a:lnTo>
                  <a:pt x="986436" y="2768913"/>
                </a:lnTo>
                <a:lnTo>
                  <a:pt x="943959" y="2755256"/>
                </a:lnTo>
                <a:lnTo>
                  <a:pt x="901844" y="2740162"/>
                </a:lnTo>
                <a:lnTo>
                  <a:pt x="860130" y="2723629"/>
                </a:lnTo>
                <a:lnTo>
                  <a:pt x="818851" y="2705659"/>
                </a:lnTo>
                <a:lnTo>
                  <a:pt x="778044" y="2686252"/>
                </a:lnTo>
                <a:lnTo>
                  <a:pt x="737745" y="2665407"/>
                </a:lnTo>
                <a:lnTo>
                  <a:pt x="697991" y="2643124"/>
                </a:lnTo>
                <a:lnTo>
                  <a:pt x="658818" y="2619404"/>
                </a:lnTo>
                <a:lnTo>
                  <a:pt x="620262" y="2594246"/>
                </a:lnTo>
                <a:lnTo>
                  <a:pt x="582360" y="2567650"/>
                </a:lnTo>
                <a:lnTo>
                  <a:pt x="545147" y="2539617"/>
                </a:lnTo>
                <a:lnTo>
                  <a:pt x="508661" y="2510147"/>
                </a:lnTo>
                <a:lnTo>
                  <a:pt x="472937" y="2479239"/>
                </a:lnTo>
                <a:lnTo>
                  <a:pt x="438012" y="2446893"/>
                </a:lnTo>
                <a:lnTo>
                  <a:pt x="403922" y="2413109"/>
                </a:lnTo>
                <a:lnTo>
                  <a:pt x="370963" y="2378167"/>
                </a:lnTo>
                <a:lnTo>
                  <a:pt x="339407" y="2342369"/>
                </a:lnTo>
                <a:lnTo>
                  <a:pt x="309253" y="2305753"/>
                </a:lnTo>
                <a:lnTo>
                  <a:pt x="280501" y="2268354"/>
                </a:lnTo>
                <a:lnTo>
                  <a:pt x="253152" y="2230211"/>
                </a:lnTo>
                <a:lnTo>
                  <a:pt x="227206" y="2191362"/>
                </a:lnTo>
                <a:lnTo>
                  <a:pt x="202662" y="2151842"/>
                </a:lnTo>
                <a:lnTo>
                  <a:pt x="179521" y="2111689"/>
                </a:lnTo>
                <a:lnTo>
                  <a:pt x="157782" y="2070941"/>
                </a:lnTo>
                <a:lnTo>
                  <a:pt x="137445" y="2029635"/>
                </a:lnTo>
                <a:lnTo>
                  <a:pt x="118512" y="1987808"/>
                </a:lnTo>
                <a:lnTo>
                  <a:pt x="100980" y="1945496"/>
                </a:lnTo>
                <a:lnTo>
                  <a:pt x="84851" y="1902739"/>
                </a:lnTo>
                <a:lnTo>
                  <a:pt x="70125" y="1859571"/>
                </a:lnTo>
                <a:lnTo>
                  <a:pt x="56801" y="1816032"/>
                </a:lnTo>
                <a:lnTo>
                  <a:pt x="44880" y="1772158"/>
                </a:lnTo>
                <a:lnTo>
                  <a:pt x="34361" y="1727986"/>
                </a:lnTo>
                <a:lnTo>
                  <a:pt x="25245" y="1683553"/>
                </a:lnTo>
                <a:lnTo>
                  <a:pt x="17531" y="1638897"/>
                </a:lnTo>
                <a:lnTo>
                  <a:pt x="11220" y="1594055"/>
                </a:lnTo>
                <a:lnTo>
                  <a:pt x="6311" y="1549064"/>
                </a:lnTo>
                <a:lnTo>
                  <a:pt x="2805" y="1503961"/>
                </a:lnTo>
                <a:lnTo>
                  <a:pt x="701" y="1458784"/>
                </a:lnTo>
                <a:lnTo>
                  <a:pt x="0" y="1413570"/>
                </a:lnTo>
                <a:lnTo>
                  <a:pt x="701" y="1368356"/>
                </a:lnTo>
                <a:lnTo>
                  <a:pt x="2805" y="1323179"/>
                </a:lnTo>
                <a:lnTo>
                  <a:pt x="6311" y="1278076"/>
                </a:lnTo>
                <a:lnTo>
                  <a:pt x="11220" y="1233085"/>
                </a:lnTo>
                <a:lnTo>
                  <a:pt x="17531" y="1188243"/>
                </a:lnTo>
                <a:lnTo>
                  <a:pt x="25245" y="1143587"/>
                </a:lnTo>
                <a:lnTo>
                  <a:pt x="34361" y="1099154"/>
                </a:lnTo>
                <a:lnTo>
                  <a:pt x="44880" y="1054982"/>
                </a:lnTo>
                <a:lnTo>
                  <a:pt x="56801" y="1011107"/>
                </a:lnTo>
                <a:lnTo>
                  <a:pt x="70125" y="967568"/>
                </a:lnTo>
                <a:lnTo>
                  <a:pt x="84851" y="924400"/>
                </a:lnTo>
                <a:lnTo>
                  <a:pt x="100980" y="881642"/>
                </a:lnTo>
                <a:lnTo>
                  <a:pt x="118512" y="839331"/>
                </a:lnTo>
                <a:lnTo>
                  <a:pt x="137445" y="797503"/>
                </a:lnTo>
                <a:lnTo>
                  <a:pt x="157782" y="756196"/>
                </a:lnTo>
                <a:lnTo>
                  <a:pt x="179521" y="715448"/>
                </a:lnTo>
                <a:lnTo>
                  <a:pt x="202662" y="675295"/>
                </a:lnTo>
                <a:lnTo>
                  <a:pt x="227206" y="635775"/>
                </a:lnTo>
                <a:lnTo>
                  <a:pt x="253152" y="596925"/>
                </a:lnTo>
                <a:lnTo>
                  <a:pt x="280501" y="558782"/>
                </a:lnTo>
                <a:lnTo>
                  <a:pt x="309253" y="521383"/>
                </a:lnTo>
                <a:lnTo>
                  <a:pt x="339407" y="484766"/>
                </a:lnTo>
                <a:lnTo>
                  <a:pt x="370963" y="448967"/>
                </a:lnTo>
                <a:lnTo>
                  <a:pt x="403922" y="414025"/>
                </a:lnTo>
                <a:lnTo>
                  <a:pt x="438012" y="380241"/>
                </a:lnTo>
                <a:lnTo>
                  <a:pt x="472937" y="347896"/>
                </a:lnTo>
                <a:lnTo>
                  <a:pt x="508661" y="316987"/>
                </a:lnTo>
                <a:lnTo>
                  <a:pt x="545147" y="287517"/>
                </a:lnTo>
                <a:lnTo>
                  <a:pt x="582360" y="259484"/>
                </a:lnTo>
                <a:lnTo>
                  <a:pt x="620262" y="232889"/>
                </a:lnTo>
                <a:lnTo>
                  <a:pt x="658818" y="207731"/>
                </a:lnTo>
                <a:lnTo>
                  <a:pt x="697991" y="184011"/>
                </a:lnTo>
                <a:lnTo>
                  <a:pt x="737745" y="161728"/>
                </a:lnTo>
                <a:lnTo>
                  <a:pt x="778044" y="140883"/>
                </a:lnTo>
                <a:lnTo>
                  <a:pt x="818851" y="121476"/>
                </a:lnTo>
                <a:lnTo>
                  <a:pt x="860130" y="103506"/>
                </a:lnTo>
                <a:lnTo>
                  <a:pt x="901844" y="86974"/>
                </a:lnTo>
                <a:lnTo>
                  <a:pt x="943959" y="71879"/>
                </a:lnTo>
                <a:lnTo>
                  <a:pt x="986436" y="58222"/>
                </a:lnTo>
                <a:lnTo>
                  <a:pt x="1029240" y="46002"/>
                </a:lnTo>
                <a:lnTo>
                  <a:pt x="1072334" y="35220"/>
                </a:lnTo>
                <a:lnTo>
                  <a:pt x="1115683" y="25876"/>
                </a:lnTo>
                <a:lnTo>
                  <a:pt x="1159249" y="17969"/>
                </a:lnTo>
                <a:lnTo>
                  <a:pt x="1202997" y="11500"/>
                </a:lnTo>
                <a:lnTo>
                  <a:pt x="1246890" y="6469"/>
                </a:lnTo>
                <a:lnTo>
                  <a:pt x="1290893" y="2875"/>
                </a:lnTo>
                <a:lnTo>
                  <a:pt x="1334967" y="718"/>
                </a:lnTo>
                <a:lnTo>
                  <a:pt x="1379078" y="0"/>
                </a:lnTo>
                <a:lnTo>
                  <a:pt x="1423190" y="718"/>
                </a:lnTo>
                <a:lnTo>
                  <a:pt x="1467264" y="2875"/>
                </a:lnTo>
                <a:lnTo>
                  <a:pt x="1511266" y="6469"/>
                </a:lnTo>
                <a:lnTo>
                  <a:pt x="1555160" y="11500"/>
                </a:lnTo>
                <a:lnTo>
                  <a:pt x="1598908" y="17969"/>
                </a:lnTo>
                <a:lnTo>
                  <a:pt x="1642474" y="25876"/>
                </a:lnTo>
                <a:lnTo>
                  <a:pt x="1685822" y="35220"/>
                </a:lnTo>
                <a:lnTo>
                  <a:pt x="1728917" y="46002"/>
                </a:lnTo>
                <a:lnTo>
                  <a:pt x="1771721" y="58222"/>
                </a:lnTo>
                <a:lnTo>
                  <a:pt x="1814198" y="71879"/>
                </a:lnTo>
                <a:lnTo>
                  <a:pt x="1856312" y="86974"/>
                </a:lnTo>
                <a:lnTo>
                  <a:pt x="1898026" y="103506"/>
                </a:lnTo>
                <a:lnTo>
                  <a:pt x="1939305" y="121476"/>
                </a:lnTo>
                <a:lnTo>
                  <a:pt x="1980112" y="140883"/>
                </a:lnTo>
                <a:lnTo>
                  <a:pt x="2020411" y="161728"/>
                </a:lnTo>
                <a:lnTo>
                  <a:pt x="2060165" y="184011"/>
                </a:lnTo>
                <a:lnTo>
                  <a:pt x="2099337" y="207731"/>
                </a:lnTo>
                <a:lnTo>
                  <a:pt x="2137893" y="232889"/>
                </a:lnTo>
                <a:lnTo>
                  <a:pt x="2175795" y="259484"/>
                </a:lnTo>
                <a:lnTo>
                  <a:pt x="2213008" y="287517"/>
                </a:lnTo>
                <a:lnTo>
                  <a:pt x="2249494" y="316987"/>
                </a:lnTo>
                <a:lnTo>
                  <a:pt x="2285217" y="347896"/>
                </a:lnTo>
                <a:lnTo>
                  <a:pt x="2320142" y="380241"/>
                </a:lnTo>
                <a:lnTo>
                  <a:pt x="2354231" y="414025"/>
                </a:lnTo>
                <a:close/>
              </a:path>
            </a:pathLst>
          </a:custGeom>
          <a:ln w="13612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32549" y="3208589"/>
            <a:ext cx="102996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3795"/>
              </a:lnSpc>
            </a:pPr>
            <a:r>
              <a:rPr sz="3300" b="1" spc="70" dirty="0">
                <a:latin typeface="Malgun Gothic"/>
                <a:cs typeface="Malgun Gothic"/>
              </a:rPr>
              <a:t>form</a:t>
            </a:r>
            <a:endParaRPr sz="3300">
              <a:latin typeface="Malgun Gothic"/>
              <a:cs typeface="Malgun Gothic"/>
            </a:endParaRPr>
          </a:p>
        </p:txBody>
      </p:sp>
      <p:sp>
        <p:nvSpPr>
          <p:cNvPr id="8" name="object 13"/>
          <p:cNvSpPr txBox="1"/>
          <p:nvPr/>
        </p:nvSpPr>
        <p:spPr>
          <a:xfrm>
            <a:off x="5790989" y="3208589"/>
            <a:ext cx="4871553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ko-KR" altLang="en-US" sz="4100" b="1" dirty="0">
                <a:latin typeface="Lucida Sans Typewriter"/>
                <a:cs typeface="Lucida Sans Typewriter"/>
              </a:rPr>
              <a:t>강력해진 </a:t>
            </a:r>
            <a:r>
              <a:rPr lang="en-US" altLang="ko-KR" sz="4100" b="1" dirty="0">
                <a:latin typeface="Lucida Sans Typewriter"/>
                <a:cs typeface="Lucida Sans Typewriter"/>
              </a:rPr>
              <a:t>&lt;input&gt;</a:t>
            </a:r>
            <a:endParaRPr sz="4100" b="1" dirty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7255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87916" y="1235243"/>
            <a:ext cx="2868815" cy="3866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1911808" y="1235243"/>
            <a:ext cx="3029160" cy="38661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11808" y="5235413"/>
            <a:ext cx="120574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560"/>
              </a:lnSpc>
            </a:pPr>
            <a:r>
              <a:rPr sz="2450" b="1" spc="10" dirty="0">
                <a:latin typeface="Lucida Sans Typewriter"/>
                <a:cs typeface="Lucida Sans Typewriter"/>
              </a:rPr>
              <a:t>&lt;input</a:t>
            </a:r>
            <a:endParaRPr sz="2450" dirty="0">
              <a:latin typeface="Lucida Sans Typewriter"/>
              <a:cs typeface="Lucida Sans Typewrit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8235" y="5235413"/>
            <a:ext cx="242806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560"/>
              </a:lnSpc>
            </a:pPr>
            <a:r>
              <a:rPr sz="2450" b="1" spc="10" dirty="0">
                <a:latin typeface="Lucida Sans Typewriter"/>
                <a:cs typeface="Lucida Sans Typewriter"/>
              </a:rPr>
              <a:t>type=</a:t>
            </a:r>
            <a:r>
              <a:rPr sz="2450" b="1" spc="5" dirty="0">
                <a:latin typeface="Lucida Sans Typewriter"/>
                <a:cs typeface="Lucida Sans Typewriter"/>
              </a:rPr>
              <a:t>“</a:t>
            </a:r>
            <a:r>
              <a:rPr sz="2450" b="1" spc="10" dirty="0">
                <a:solidFill>
                  <a:srgbClr val="2FAFA9"/>
                </a:solidFill>
                <a:latin typeface="Lucida Sans Typewriter"/>
                <a:cs typeface="Lucida Sans Typewriter"/>
              </a:rPr>
              <a:t>tex</a:t>
            </a:r>
            <a:r>
              <a:rPr sz="2450" b="1" spc="5" dirty="0">
                <a:solidFill>
                  <a:srgbClr val="2FAFA9"/>
                </a:solidFill>
                <a:latin typeface="Lucida Sans Typewriter"/>
                <a:cs typeface="Lucida Sans Typewriter"/>
              </a:rPr>
              <a:t>t</a:t>
            </a:r>
            <a:r>
              <a:rPr sz="2450" b="1" spc="10" dirty="0">
                <a:latin typeface="Lucida Sans Typewriter"/>
                <a:cs typeface="Lucida Sans Typewriter"/>
              </a:rPr>
              <a:t>”&gt;</a:t>
            </a:r>
            <a:endParaRPr sz="2450" dirty="0">
              <a:latin typeface="Lucida Sans Typewriter"/>
              <a:cs typeface="Lucida Sans Typewrit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5884" y="5235412"/>
            <a:ext cx="132394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560"/>
              </a:lnSpc>
            </a:pPr>
            <a:r>
              <a:rPr sz="2450" b="1" spc="10" dirty="0">
                <a:latin typeface="Lucida Sans Typewriter"/>
                <a:cs typeface="Lucida Sans Typewriter"/>
              </a:rPr>
              <a:t>&lt;input</a:t>
            </a:r>
            <a:endParaRPr sz="2450">
              <a:latin typeface="Lucida Sans Typewriter"/>
              <a:cs typeface="Lucida Sans Typewrit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42422" y="5235412"/>
            <a:ext cx="270466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560"/>
              </a:lnSpc>
            </a:pPr>
            <a:r>
              <a:rPr sz="2450" b="1" spc="10" dirty="0">
                <a:latin typeface="Lucida Sans Typewriter"/>
                <a:cs typeface="Lucida Sans Typewriter"/>
              </a:rPr>
              <a:t>type=“</a:t>
            </a:r>
            <a:r>
              <a:rPr sz="2450" b="1" spc="10" dirty="0">
                <a:solidFill>
                  <a:srgbClr val="DE5194"/>
                </a:solidFill>
                <a:latin typeface="Lucida Sans Typewriter"/>
                <a:cs typeface="Lucida Sans Typewriter"/>
              </a:rPr>
              <a:t>number</a:t>
            </a:r>
            <a:r>
              <a:rPr sz="2450" b="1" spc="10" dirty="0">
                <a:latin typeface="Lucida Sans Typewriter"/>
                <a:cs typeface="Lucida Sans Typewriter"/>
              </a:rPr>
              <a:t>”&gt;</a:t>
            </a:r>
            <a:endParaRPr sz="2450" dirty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71384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863" y="1720840"/>
            <a:ext cx="3930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Tel</a:t>
            </a:r>
          </a:p>
          <a:p>
            <a:r>
              <a:rPr lang="en-US" altLang="ko-KR" dirty="0"/>
              <a:t>Search</a:t>
            </a:r>
          </a:p>
          <a:p>
            <a:r>
              <a:rPr lang="en-US" altLang="ko-KR" dirty="0" err="1"/>
              <a:t>url</a:t>
            </a:r>
            <a:endParaRPr lang="en-US" altLang="ko-KR" dirty="0"/>
          </a:p>
          <a:p>
            <a:r>
              <a:rPr lang="en-US" altLang="ko-KR" dirty="0"/>
              <a:t>Email</a:t>
            </a:r>
          </a:p>
          <a:p>
            <a:r>
              <a:rPr lang="en-US" altLang="ko-KR" dirty="0" err="1"/>
              <a:t>Datetime</a:t>
            </a:r>
            <a:endParaRPr lang="en-US" altLang="ko-KR" dirty="0"/>
          </a:p>
          <a:p>
            <a:r>
              <a:rPr lang="en-US" altLang="ko-KR" dirty="0"/>
              <a:t>Month</a:t>
            </a:r>
          </a:p>
          <a:p>
            <a:r>
              <a:rPr lang="en-US" altLang="ko-KR" dirty="0"/>
              <a:t>Week</a:t>
            </a:r>
          </a:p>
          <a:p>
            <a:r>
              <a:rPr lang="en-US" altLang="ko-KR" dirty="0"/>
              <a:t>Time</a:t>
            </a:r>
          </a:p>
          <a:p>
            <a:r>
              <a:rPr lang="en-US" altLang="ko-KR" dirty="0" err="1"/>
              <a:t>Datetime</a:t>
            </a:r>
            <a:r>
              <a:rPr lang="en-US" altLang="ko-KR" dirty="0"/>
              <a:t>-local</a:t>
            </a:r>
          </a:p>
          <a:p>
            <a:r>
              <a:rPr lang="en-US" altLang="ko-KR" dirty="0"/>
              <a:t>Number</a:t>
            </a:r>
          </a:p>
          <a:p>
            <a:r>
              <a:rPr lang="en-US" altLang="ko-KR" dirty="0"/>
              <a:t>Range</a:t>
            </a:r>
          </a:p>
          <a:p>
            <a:r>
              <a:rPr lang="en-US" altLang="ko-KR" dirty="0"/>
              <a:t>color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04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600" dirty="0"/>
              <a:t>aunae306!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41685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7120" y="2967335"/>
            <a:ext cx="6555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Trebuchet MS" panose="020B0603020202020204" pitchFamily="34" charset="0"/>
              </a:rPr>
              <a:t>다들 </a:t>
            </a:r>
            <a:r>
              <a:rPr lang="en-US" altLang="ko-KR" sz="2400" dirty="0" err="1">
                <a:latin typeface="Trebuchet MS" panose="020B0603020202020204" pitchFamily="34" charset="0"/>
              </a:rPr>
              <a:t>Codecademy</a:t>
            </a:r>
            <a:r>
              <a:rPr lang="en-US" altLang="ko-KR" sz="2400" dirty="0">
                <a:latin typeface="Trebuchet MS" panose="020B0603020202020204" pitchFamily="34" charset="0"/>
              </a:rPr>
              <a:t> </a:t>
            </a:r>
            <a:r>
              <a:rPr lang="ko-KR" altLang="en-US" sz="2400" dirty="0">
                <a:latin typeface="Trebuchet MS" panose="020B0603020202020204" pitchFamily="34" charset="0"/>
              </a:rPr>
              <a:t>열심히 하셨죠</a:t>
            </a:r>
            <a:r>
              <a:rPr lang="en-US" altLang="ko-KR" sz="2400" dirty="0">
                <a:latin typeface="Trebuchet MS" panose="020B0603020202020204" pitchFamily="34" charset="0"/>
              </a:rPr>
              <a:t>? ^^</a:t>
            </a:r>
          </a:p>
          <a:p>
            <a:r>
              <a:rPr lang="ko-KR" altLang="en-US" sz="2400" dirty="0">
                <a:latin typeface="Trebuchet MS" panose="020B0603020202020204" pitchFamily="34" charset="0"/>
              </a:rPr>
              <a:t>사실 저는 </a:t>
            </a:r>
            <a:r>
              <a:rPr lang="ko-KR" altLang="en-US" sz="2400" dirty="0" err="1">
                <a:latin typeface="Trebuchet MS" panose="020B0603020202020204" pitchFamily="34" charset="0"/>
              </a:rPr>
              <a:t>코카를</a:t>
            </a:r>
            <a:r>
              <a:rPr lang="ko-KR" altLang="en-US" sz="2400" dirty="0">
                <a:latin typeface="Trebuchet MS" panose="020B0603020202020204" pitchFamily="34" charset="0"/>
              </a:rPr>
              <a:t> 썩 좋아하는 편은 아니 에요</a:t>
            </a:r>
            <a:r>
              <a:rPr lang="en-US" altLang="ko-KR" sz="2400" dirty="0">
                <a:latin typeface="Trebuchet MS" panose="020B0603020202020204" pitchFamily="34" charset="0"/>
              </a:rPr>
              <a:t>...</a:t>
            </a:r>
            <a:r>
              <a:rPr lang="ko-KR" altLang="en-US" sz="2400" dirty="0">
                <a:latin typeface="Trebuchet MS" panose="020B0603020202020204" pitchFamily="34" charset="0"/>
              </a:rPr>
              <a:t> 그 이유를 알려 </a:t>
            </a:r>
            <a:r>
              <a:rPr lang="ko-KR" altLang="en-US" sz="2400" dirty="0" err="1">
                <a:latin typeface="Trebuchet MS" panose="020B0603020202020204" pitchFamily="34" charset="0"/>
              </a:rPr>
              <a:t>드릴게요</a:t>
            </a:r>
            <a:r>
              <a:rPr lang="en-US" altLang="ko-KR" sz="2400" dirty="0">
                <a:latin typeface="Trebuchet MS" panose="020B0603020202020204" pitchFamily="34" charset="0"/>
              </a:rPr>
              <a:t>!</a:t>
            </a:r>
            <a:endParaRPr lang="ko-KR" alt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-124179" y="2751699"/>
            <a:ext cx="12440357" cy="1354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sz="3200" spc="-310" dirty="0">
                <a:latin typeface="Malgun Gothic"/>
                <a:cs typeface="Malgun Gothic"/>
              </a:rPr>
              <a:t>웹페이지의</a:t>
            </a:r>
            <a:r>
              <a:rPr sz="3200" spc="-525" dirty="0">
                <a:latin typeface="Malgun Gothic"/>
                <a:cs typeface="Malgun Gothic"/>
              </a:rPr>
              <a:t> </a:t>
            </a:r>
            <a:r>
              <a:rPr sz="3200" spc="-310" dirty="0">
                <a:latin typeface="Malgun Gothic"/>
                <a:cs typeface="Malgun Gothic"/>
              </a:rPr>
              <a:t>뼈대가</a:t>
            </a:r>
            <a:r>
              <a:rPr sz="3200" spc="-525" dirty="0">
                <a:latin typeface="Malgun Gothic"/>
                <a:cs typeface="Malgun Gothic"/>
              </a:rPr>
              <a:t> </a:t>
            </a:r>
            <a:r>
              <a:rPr sz="3200" spc="-310" dirty="0">
                <a:latin typeface="Malgun Gothic"/>
                <a:cs typeface="Malgun Gothic"/>
              </a:rPr>
              <a:t>되는</a:t>
            </a:r>
            <a:r>
              <a:rPr sz="3200" spc="-525" dirty="0">
                <a:latin typeface="Malgun Gothic"/>
                <a:cs typeface="Malgun Gothic"/>
              </a:rPr>
              <a:t> </a:t>
            </a:r>
            <a:r>
              <a:rPr sz="3200" spc="200" dirty="0">
                <a:latin typeface="Malgun Gothic"/>
                <a:cs typeface="Malgun Gothic"/>
              </a:rPr>
              <a:t>HTML</a:t>
            </a:r>
            <a:r>
              <a:rPr sz="3200" spc="-525" dirty="0">
                <a:latin typeface="Malgun Gothic"/>
                <a:cs typeface="Malgun Gothic"/>
              </a:rPr>
              <a:t> </a:t>
            </a:r>
            <a:r>
              <a:rPr sz="3200" spc="-585" dirty="0">
                <a:latin typeface="Malgun Gothic"/>
                <a:cs typeface="Malgun Gothic"/>
              </a:rPr>
              <a:t>+</a:t>
            </a:r>
            <a:r>
              <a:rPr sz="3200" spc="-525" dirty="0">
                <a:latin typeface="Malgun Gothic"/>
                <a:cs typeface="Malgun Gothic"/>
              </a:rPr>
              <a:t> </a:t>
            </a:r>
            <a:r>
              <a:rPr sz="3200" spc="-310" dirty="0">
                <a:latin typeface="Malgun Gothic"/>
                <a:cs typeface="Malgun Gothic"/>
              </a:rPr>
              <a:t>스타일을</a:t>
            </a:r>
            <a:r>
              <a:rPr sz="3200" spc="-525" dirty="0">
                <a:latin typeface="Malgun Gothic"/>
                <a:cs typeface="Malgun Gothic"/>
              </a:rPr>
              <a:t> </a:t>
            </a:r>
            <a:r>
              <a:rPr sz="3200" spc="-310" dirty="0">
                <a:latin typeface="Malgun Gothic"/>
                <a:cs typeface="Malgun Gothic"/>
              </a:rPr>
              <a:t>꾸며주는</a:t>
            </a:r>
            <a:r>
              <a:rPr sz="3200" spc="-525" dirty="0">
                <a:latin typeface="Malgun Gothic"/>
                <a:cs typeface="Malgun Gothic"/>
              </a:rPr>
              <a:t> </a:t>
            </a:r>
            <a:r>
              <a:rPr sz="3200" spc="385" dirty="0">
                <a:latin typeface="Malgun Gothic"/>
                <a:cs typeface="Malgun Gothic"/>
              </a:rPr>
              <a:t>CSS</a:t>
            </a:r>
            <a:endParaRPr sz="3200" dirty="0">
              <a:latin typeface="Malgun Gothic"/>
              <a:cs typeface="Malgun Gothic"/>
            </a:endParaRPr>
          </a:p>
          <a:p>
            <a:pPr marL="4445" algn="ctr">
              <a:lnSpc>
                <a:spcPts val="4695"/>
              </a:lnSpc>
              <a:spcBef>
                <a:spcPts val="2500"/>
              </a:spcBef>
            </a:pPr>
            <a:r>
              <a:rPr sz="3200" b="1" spc="290" dirty="0">
                <a:latin typeface="Malgun Gothic"/>
                <a:cs typeface="Malgun Gothic"/>
              </a:rPr>
              <a:t>FE</a:t>
            </a:r>
            <a:r>
              <a:rPr sz="3200" b="1" spc="-780" dirty="0">
                <a:latin typeface="Malgun Gothic"/>
                <a:cs typeface="Malgun Gothic"/>
              </a:rPr>
              <a:t> </a:t>
            </a:r>
            <a:r>
              <a:rPr sz="3200" b="1" spc="-310" dirty="0">
                <a:latin typeface="Malgun Gothic"/>
                <a:cs typeface="Malgun Gothic"/>
              </a:rPr>
              <a:t>개발자로서 </a:t>
            </a:r>
            <a:r>
              <a:rPr sz="3200" b="1" spc="70" dirty="0">
                <a:latin typeface="Malgun Gothic"/>
                <a:cs typeface="Malgun Gothic"/>
              </a:rPr>
              <a:t>팁!!!</a:t>
            </a:r>
            <a:endParaRPr sz="32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711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7" name="object 8"/>
          <p:cNvSpPr/>
          <p:nvPr/>
        </p:nvSpPr>
        <p:spPr>
          <a:xfrm rot="16200000">
            <a:off x="5117868" y="313055"/>
            <a:ext cx="1956263" cy="4275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535081" y="3949436"/>
            <a:ext cx="472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Hyper Text Markup Language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438507" y="3949436"/>
            <a:ext cx="451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Cascading Style Sheets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055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26904" y="2817486"/>
            <a:ext cx="4289196" cy="611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4695"/>
              </a:lnSpc>
            </a:pPr>
            <a:r>
              <a:rPr lang="en-US" altLang="ko-KR" sz="2400" b="1" spc="175" dirty="0">
                <a:latin typeface="Malgun Gothic"/>
                <a:cs typeface="Malgun Gothic"/>
              </a:rPr>
              <a:t>1.</a:t>
            </a:r>
            <a:r>
              <a:rPr lang="en-US" altLang="ko-KR" sz="2400" b="1" spc="-535" dirty="0">
                <a:latin typeface="Malgun Gothic"/>
                <a:cs typeface="Malgun Gothic"/>
              </a:rPr>
              <a:t> </a:t>
            </a:r>
            <a:r>
              <a:rPr lang="en-US" altLang="ko-KR" sz="2400" b="1" spc="170" dirty="0">
                <a:latin typeface="Malgun Gothic"/>
                <a:cs typeface="Malgun Gothic"/>
              </a:rPr>
              <a:t>Semantic</a:t>
            </a:r>
            <a:r>
              <a:rPr lang="en-US" altLang="ko-KR" sz="2400" b="1" spc="-535" dirty="0">
                <a:latin typeface="Malgun Gothic"/>
                <a:cs typeface="Malgun Gothic"/>
              </a:rPr>
              <a:t> </a:t>
            </a:r>
            <a:r>
              <a:rPr lang="en-US" altLang="ko-KR" sz="2400" b="1" spc="65" dirty="0">
                <a:latin typeface="Malgun Gothic"/>
                <a:cs typeface="Malgun Gothic"/>
              </a:rPr>
              <a:t>Markup</a:t>
            </a:r>
            <a:endParaRPr lang="en-US" altLang="ko-KR" sz="24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851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-736917" y="2282508"/>
            <a:ext cx="13665835" cy="1610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marR="5080" algn="ctr">
              <a:lnSpc>
                <a:spcPts val="5940"/>
              </a:lnSpc>
              <a:spcBef>
                <a:spcPts val="1845"/>
              </a:spcBef>
            </a:pPr>
            <a:r>
              <a:rPr sz="2000" spc="-310" dirty="0" err="1">
                <a:latin typeface="Malgun Gothic"/>
                <a:cs typeface="Malgun Gothic"/>
              </a:rPr>
              <a:t>브라우저에게</a:t>
            </a:r>
            <a:r>
              <a:rPr lang="en-US" altLang="ko-KR" sz="2000" spc="-310" dirty="0">
                <a:latin typeface="Malgun Gothic"/>
                <a:cs typeface="Malgun Gothic"/>
              </a:rPr>
              <a:t> </a:t>
            </a:r>
            <a:r>
              <a:rPr sz="2000" spc="-535" dirty="0">
                <a:latin typeface="Malgun Gothic"/>
                <a:cs typeface="Malgun Gothic"/>
              </a:rPr>
              <a:t> </a:t>
            </a:r>
            <a:r>
              <a:rPr sz="2000" spc="75" dirty="0">
                <a:latin typeface="Malgun Gothic"/>
                <a:cs typeface="Malgun Gothic"/>
              </a:rPr>
              <a:t>Document가</a:t>
            </a:r>
            <a:r>
              <a:rPr sz="2000" spc="-535" dirty="0">
                <a:latin typeface="Malgun Gothic"/>
                <a:cs typeface="Malgun Gothic"/>
              </a:rPr>
              <a:t> </a:t>
            </a:r>
            <a:r>
              <a:rPr sz="2000" spc="-310" dirty="0" err="1">
                <a:latin typeface="Malgun Gothic"/>
                <a:cs typeface="Malgun Gothic"/>
              </a:rPr>
              <a:t>어떻게</a:t>
            </a:r>
            <a:r>
              <a:rPr sz="2000" spc="-535" dirty="0">
                <a:latin typeface="Malgun Gothic"/>
                <a:cs typeface="Malgun Gothic"/>
              </a:rPr>
              <a:t> </a:t>
            </a:r>
            <a:r>
              <a:rPr lang="en-US" altLang="ko-KR" sz="2000" spc="-535" dirty="0">
                <a:latin typeface="Malgun Gothic"/>
                <a:cs typeface="Malgun Gothic"/>
              </a:rPr>
              <a:t> </a:t>
            </a:r>
            <a:r>
              <a:rPr sz="2000" spc="-310" dirty="0" err="1">
                <a:solidFill>
                  <a:srgbClr val="DE5194"/>
                </a:solidFill>
                <a:latin typeface="Malgun Gothic"/>
                <a:cs typeface="Malgun Gothic"/>
              </a:rPr>
              <a:t>구조화</a:t>
            </a:r>
            <a:r>
              <a:rPr lang="en-US" altLang="ko-KR" sz="2000" spc="-310" dirty="0">
                <a:solidFill>
                  <a:srgbClr val="DE5194"/>
                </a:solidFill>
                <a:latin typeface="Malgun Gothic"/>
                <a:cs typeface="Malgun Gothic"/>
              </a:rPr>
              <a:t> </a:t>
            </a:r>
            <a:r>
              <a:rPr sz="2000" spc="-310" dirty="0" err="1">
                <a:solidFill>
                  <a:srgbClr val="DE5194"/>
                </a:solidFill>
                <a:latin typeface="Malgun Gothic"/>
                <a:cs typeface="Malgun Gothic"/>
              </a:rPr>
              <a:t>되었는지</a:t>
            </a:r>
            <a:r>
              <a:rPr sz="2000" spc="-310" dirty="0" err="1">
                <a:latin typeface="Malgun Gothic"/>
                <a:cs typeface="Malgun Gothic"/>
              </a:rPr>
              <a:t>를</a:t>
            </a:r>
            <a:r>
              <a:rPr sz="2000" spc="-535" dirty="0">
                <a:latin typeface="Malgun Gothic"/>
                <a:cs typeface="Malgun Gothic"/>
              </a:rPr>
              <a:t> </a:t>
            </a:r>
            <a:r>
              <a:rPr lang="en-US" altLang="ko-KR" sz="2000" spc="-535" dirty="0">
                <a:latin typeface="Malgun Gothic"/>
                <a:cs typeface="Malgun Gothic"/>
              </a:rPr>
              <a:t> </a:t>
            </a:r>
            <a:r>
              <a:rPr sz="2000" spc="-310" dirty="0" err="1">
                <a:latin typeface="Malgun Gothic"/>
                <a:cs typeface="Malgun Gothic"/>
              </a:rPr>
              <a:t>알려</a:t>
            </a:r>
            <a:r>
              <a:rPr lang="en-US" altLang="ko-KR" sz="2000" spc="-310" dirty="0">
                <a:latin typeface="Malgun Gothic"/>
                <a:cs typeface="Malgun Gothic"/>
              </a:rPr>
              <a:t> </a:t>
            </a:r>
            <a:r>
              <a:rPr sz="2000" spc="-310" dirty="0" err="1">
                <a:latin typeface="Malgun Gothic"/>
                <a:cs typeface="Malgun Gothic"/>
              </a:rPr>
              <a:t>주고</a:t>
            </a:r>
            <a:r>
              <a:rPr sz="2000" spc="-310" dirty="0">
                <a:latin typeface="Malgun Gothic"/>
                <a:cs typeface="Malgun Gothic"/>
              </a:rPr>
              <a:t>  </a:t>
            </a:r>
            <a:endParaRPr lang="en-US" altLang="ko-KR" sz="2000" spc="-310" dirty="0">
              <a:latin typeface="Malgun Gothic"/>
              <a:cs typeface="Malgun Gothic"/>
            </a:endParaRPr>
          </a:p>
          <a:p>
            <a:pPr marL="12065" marR="5080" algn="ctr">
              <a:lnSpc>
                <a:spcPts val="5940"/>
              </a:lnSpc>
              <a:spcBef>
                <a:spcPts val="1845"/>
              </a:spcBef>
            </a:pPr>
            <a:r>
              <a:rPr sz="2000" spc="-310" dirty="0" err="1">
                <a:latin typeface="Malgun Gothic"/>
                <a:cs typeface="Malgun Gothic"/>
              </a:rPr>
              <a:t>해당</a:t>
            </a:r>
            <a:r>
              <a:rPr sz="2000" spc="-525" dirty="0">
                <a:latin typeface="Malgun Gothic"/>
                <a:cs typeface="Malgun Gothic"/>
              </a:rPr>
              <a:t> </a:t>
            </a:r>
            <a:r>
              <a:rPr lang="en-US" altLang="ko-KR" sz="2000" spc="-525" dirty="0">
                <a:latin typeface="Malgun Gothic"/>
                <a:cs typeface="Malgun Gothic"/>
              </a:rPr>
              <a:t> </a:t>
            </a:r>
            <a:r>
              <a:rPr sz="2000" spc="-310" dirty="0" err="1">
                <a:latin typeface="Malgun Gothic"/>
                <a:cs typeface="Malgun Gothic"/>
              </a:rPr>
              <a:t>요소가</a:t>
            </a:r>
            <a:r>
              <a:rPr sz="2000" spc="-525" dirty="0">
                <a:latin typeface="Malgun Gothic"/>
                <a:cs typeface="Malgun Gothic"/>
              </a:rPr>
              <a:t> </a:t>
            </a:r>
            <a:r>
              <a:rPr lang="en-US" altLang="ko-KR" sz="2000" spc="-525" dirty="0">
                <a:latin typeface="Malgun Gothic"/>
                <a:cs typeface="Malgun Gothic"/>
              </a:rPr>
              <a:t> </a:t>
            </a:r>
            <a:r>
              <a:rPr sz="2000" spc="-310" dirty="0" err="1">
                <a:solidFill>
                  <a:srgbClr val="DE5194"/>
                </a:solidFill>
                <a:latin typeface="Malgun Gothic"/>
                <a:cs typeface="Malgun Gothic"/>
              </a:rPr>
              <a:t>어떤</a:t>
            </a:r>
            <a:r>
              <a:rPr sz="2000" spc="-525" dirty="0">
                <a:solidFill>
                  <a:srgbClr val="DE5194"/>
                </a:solidFill>
                <a:latin typeface="Malgun Gothic"/>
                <a:cs typeface="Malgun Gothic"/>
              </a:rPr>
              <a:t> </a:t>
            </a:r>
            <a:r>
              <a:rPr lang="en-US" altLang="ko-KR" sz="2000" spc="-525" dirty="0">
                <a:solidFill>
                  <a:srgbClr val="DE5194"/>
                </a:solidFill>
                <a:latin typeface="Malgun Gothic"/>
                <a:cs typeface="Malgun Gothic"/>
              </a:rPr>
              <a:t> </a:t>
            </a:r>
            <a:r>
              <a:rPr sz="2000" spc="-310" dirty="0" err="1">
                <a:solidFill>
                  <a:srgbClr val="DE5194"/>
                </a:solidFill>
                <a:latin typeface="Malgun Gothic"/>
                <a:cs typeface="Malgun Gothic"/>
              </a:rPr>
              <a:t>역할</a:t>
            </a:r>
            <a:r>
              <a:rPr sz="2000" spc="-310" dirty="0" err="1">
                <a:latin typeface="Malgun Gothic"/>
                <a:cs typeface="Malgun Gothic"/>
              </a:rPr>
              <a:t>을</a:t>
            </a:r>
            <a:r>
              <a:rPr lang="en-US" altLang="ko-KR" sz="2000" spc="-310" dirty="0">
                <a:latin typeface="Malgun Gothic"/>
                <a:cs typeface="Malgun Gothic"/>
              </a:rPr>
              <a:t> </a:t>
            </a:r>
            <a:r>
              <a:rPr sz="2000" spc="-525" dirty="0">
                <a:latin typeface="Malgun Gothic"/>
                <a:cs typeface="Malgun Gothic"/>
              </a:rPr>
              <a:t> </a:t>
            </a:r>
            <a:r>
              <a:rPr sz="2000" spc="-310" dirty="0" err="1">
                <a:latin typeface="Malgun Gothic"/>
                <a:cs typeface="Malgun Gothic"/>
              </a:rPr>
              <a:t>하는지</a:t>
            </a:r>
            <a:r>
              <a:rPr lang="en-US" altLang="ko-KR" sz="2000" spc="-310" dirty="0">
                <a:latin typeface="Malgun Gothic"/>
                <a:cs typeface="Malgun Gothic"/>
              </a:rPr>
              <a:t>  </a:t>
            </a:r>
            <a:r>
              <a:rPr sz="2000" spc="-525" dirty="0">
                <a:latin typeface="Malgun Gothic"/>
                <a:cs typeface="Malgun Gothic"/>
              </a:rPr>
              <a:t> </a:t>
            </a:r>
            <a:r>
              <a:rPr sz="2000" spc="-310" dirty="0">
                <a:latin typeface="Malgun Gothic"/>
                <a:cs typeface="Malgun Gothic"/>
              </a:rPr>
              <a:t>좀</a:t>
            </a:r>
            <a:r>
              <a:rPr lang="en-US" altLang="ko-KR" sz="2000" spc="-310" dirty="0">
                <a:latin typeface="Malgun Gothic"/>
                <a:cs typeface="Malgun Gothic"/>
              </a:rPr>
              <a:t> </a:t>
            </a:r>
            <a:r>
              <a:rPr sz="2000" spc="-310" dirty="0">
                <a:latin typeface="Malgun Gothic"/>
                <a:cs typeface="Malgun Gothic"/>
              </a:rPr>
              <a:t>더</a:t>
            </a:r>
            <a:r>
              <a:rPr lang="en-US" altLang="ko-KR" sz="2000" spc="-310" dirty="0">
                <a:latin typeface="Malgun Gothic"/>
                <a:cs typeface="Malgun Gothic"/>
              </a:rPr>
              <a:t> </a:t>
            </a:r>
            <a:r>
              <a:rPr sz="2000" spc="-525" dirty="0">
                <a:latin typeface="Malgun Gothic"/>
                <a:cs typeface="Malgun Gothic"/>
              </a:rPr>
              <a:t> </a:t>
            </a:r>
            <a:r>
              <a:rPr sz="2000" spc="-310" dirty="0" err="1">
                <a:latin typeface="Malgun Gothic"/>
                <a:cs typeface="Malgun Gothic"/>
              </a:rPr>
              <a:t>자세히</a:t>
            </a:r>
            <a:r>
              <a:rPr sz="2000" spc="-525" dirty="0">
                <a:latin typeface="Malgun Gothic"/>
                <a:cs typeface="Malgun Gothic"/>
              </a:rPr>
              <a:t> </a:t>
            </a:r>
            <a:r>
              <a:rPr lang="en-US" altLang="ko-KR" sz="2000" spc="-525" dirty="0">
                <a:latin typeface="Malgun Gothic"/>
                <a:cs typeface="Malgun Gothic"/>
              </a:rPr>
              <a:t> </a:t>
            </a:r>
            <a:r>
              <a:rPr sz="2000" spc="-310" dirty="0" err="1">
                <a:latin typeface="Malgun Gothic"/>
                <a:cs typeface="Malgun Gothic"/>
              </a:rPr>
              <a:t>알려줘</a:t>
            </a:r>
            <a:r>
              <a:rPr lang="en-US" altLang="ko-KR" sz="2000" spc="-310" dirty="0">
                <a:latin typeface="Malgun Gothic"/>
                <a:cs typeface="Malgun Gothic"/>
              </a:rPr>
              <a:t> </a:t>
            </a:r>
            <a:r>
              <a:rPr sz="2000" spc="-310" dirty="0">
                <a:latin typeface="Malgun Gothic"/>
                <a:cs typeface="Malgun Gothic"/>
              </a:rPr>
              <a:t>란</a:t>
            </a:r>
            <a:r>
              <a:rPr sz="2000" spc="-525" dirty="0">
                <a:latin typeface="Malgun Gothic"/>
                <a:cs typeface="Malgun Gothic"/>
              </a:rPr>
              <a:t> </a:t>
            </a:r>
            <a:r>
              <a:rPr sz="2000" spc="-85" dirty="0">
                <a:latin typeface="Malgun Gothic"/>
                <a:cs typeface="Malgun Gothic"/>
              </a:rPr>
              <a:t>뜻!</a:t>
            </a:r>
            <a:endParaRPr sz="20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148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307963" y="-1013981"/>
            <a:ext cx="5047615" cy="141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950" b="1" spc="-130" dirty="0">
                <a:latin typeface="Malgun Gothic"/>
                <a:cs typeface="Malgun Gothic"/>
              </a:rPr>
              <a:t>멋쟁이 사자처럼</a:t>
            </a:r>
            <a:r>
              <a:rPr sz="1950" b="1" spc="-450" dirty="0">
                <a:latin typeface="Malgun Gothic"/>
                <a:cs typeface="Malgun Gothic"/>
              </a:rPr>
              <a:t> </a:t>
            </a:r>
            <a:r>
              <a:rPr sz="1950" b="1" spc="55" dirty="0">
                <a:latin typeface="Malgun Gothic"/>
                <a:cs typeface="Malgun Gothic"/>
              </a:rPr>
              <a:t>2017</a:t>
            </a:r>
            <a:endParaRPr sz="195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75" dirty="0">
                <a:latin typeface="Malgun Gothic"/>
                <a:cs typeface="Malgun Gothic"/>
              </a:rPr>
              <a:t>01-2.</a:t>
            </a:r>
            <a:r>
              <a:rPr sz="1950" b="1" spc="-285" dirty="0">
                <a:latin typeface="Malgun Gothic"/>
                <a:cs typeface="Malgun Gothic"/>
              </a:rPr>
              <a:t> </a:t>
            </a:r>
            <a:r>
              <a:rPr sz="1950" b="1" spc="20" dirty="0">
                <a:latin typeface="Malgun Gothic"/>
                <a:cs typeface="Malgun Gothic"/>
              </a:rPr>
              <a:t>HTML5</a:t>
            </a:r>
            <a:r>
              <a:rPr sz="1950" b="1" spc="-285" dirty="0">
                <a:latin typeface="Malgun Gothic"/>
                <a:cs typeface="Malgun Gothic"/>
              </a:rPr>
              <a:t> </a:t>
            </a:r>
            <a:r>
              <a:rPr sz="1950" b="1" spc="-130" dirty="0">
                <a:latin typeface="Malgun Gothic"/>
                <a:cs typeface="Malgun Gothic"/>
              </a:rPr>
              <a:t>태그</a:t>
            </a:r>
            <a:endParaRPr sz="1950" dirty="0">
              <a:latin typeface="Malgun Gothic"/>
              <a:cs typeface="Malgun Gothic"/>
            </a:endParaRPr>
          </a:p>
          <a:p>
            <a:pPr marL="2965450">
              <a:lnSpc>
                <a:spcPts val="1950"/>
              </a:lnSpc>
              <a:spcBef>
                <a:spcPts val="1255"/>
              </a:spcBef>
            </a:pPr>
            <a:r>
              <a:rPr sz="1650" b="1" spc="-135" dirty="0">
                <a:latin typeface="Malgun Gothic"/>
                <a:cs typeface="Malgun Gothic"/>
              </a:rPr>
              <a:t>새로 추가된 태그</a:t>
            </a:r>
            <a:r>
              <a:rPr sz="1650" b="1" spc="-440" dirty="0">
                <a:latin typeface="Malgun Gothic"/>
                <a:cs typeface="Malgun Gothic"/>
              </a:rPr>
              <a:t> </a:t>
            </a:r>
            <a:r>
              <a:rPr sz="1650" b="1" spc="-135" dirty="0">
                <a:latin typeface="Malgun Gothic"/>
                <a:cs typeface="Malgun Gothic"/>
              </a:rPr>
              <a:t>리스트</a:t>
            </a:r>
            <a:endParaRPr sz="1650" dirty="0">
              <a:latin typeface="Malgun Gothic"/>
              <a:cs typeface="Malgun Gothic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990309" y="635670"/>
            <a:ext cx="6970810" cy="1520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194310">
              <a:lnSpc>
                <a:spcPct val="100000"/>
              </a:lnSpc>
            </a:pPr>
            <a:r>
              <a:rPr sz="1650" spc="-50" dirty="0">
                <a:latin typeface="Malgun Gothic"/>
                <a:cs typeface="Malgun Gothic"/>
              </a:rPr>
              <a:t>&lt;section&gt;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일반적인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문서나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앱의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섹션을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나타낸다.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dirty="0">
                <a:latin typeface="Malgun Gothic"/>
                <a:cs typeface="Malgun Gothic"/>
              </a:rPr>
              <a:t>h1,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35" dirty="0">
                <a:latin typeface="Malgun Gothic"/>
                <a:cs typeface="Malgun Gothic"/>
              </a:rPr>
              <a:t>h2,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30" dirty="0">
                <a:latin typeface="Malgun Gothic"/>
                <a:cs typeface="Malgun Gothic"/>
              </a:rPr>
              <a:t>h3,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30" dirty="0">
                <a:latin typeface="Malgun Gothic"/>
                <a:cs typeface="Malgun Gothic"/>
              </a:rPr>
              <a:t>h4,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30" dirty="0">
                <a:latin typeface="Malgun Gothic"/>
                <a:cs typeface="Malgun Gothic"/>
              </a:rPr>
              <a:t>h5,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5" dirty="0">
                <a:latin typeface="Malgun Gothic"/>
                <a:cs typeface="Malgun Gothic"/>
              </a:rPr>
              <a:t>h6등  </a:t>
            </a:r>
            <a:r>
              <a:rPr sz="1650" spc="-135" dirty="0">
                <a:latin typeface="Malgun Gothic"/>
                <a:cs typeface="Malgun Gothic"/>
              </a:rPr>
              <a:t>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같은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태그와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함께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문서의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구조를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나타낼때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사용할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있다.</a:t>
            </a:r>
            <a:endParaRPr sz="1650" dirty="0">
              <a:latin typeface="Malgun Gothic"/>
              <a:cs typeface="Malgun Gothic"/>
            </a:endParaRPr>
          </a:p>
          <a:p>
            <a:pPr marL="12700" marR="217170">
              <a:lnSpc>
                <a:spcPts val="1980"/>
              </a:lnSpc>
              <a:spcBef>
                <a:spcPts val="65"/>
              </a:spcBef>
            </a:pPr>
            <a:r>
              <a:rPr sz="1650" spc="-45" dirty="0">
                <a:latin typeface="Malgun Gothic"/>
                <a:cs typeface="Malgun Gothic"/>
              </a:rPr>
              <a:t>&lt;article&gt;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문서내의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하나의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독립적인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컨텐츠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부분을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나타낸다.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블로그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엔트리  또는</a:t>
            </a:r>
            <a:r>
              <a:rPr sz="1650" spc="-23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뉴스</a:t>
            </a:r>
            <a:r>
              <a:rPr sz="1650" spc="-23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기사</a:t>
            </a:r>
            <a:r>
              <a:rPr sz="1650" spc="-23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등에</a:t>
            </a:r>
            <a:r>
              <a:rPr sz="1650" spc="-23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사용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880"/>
              </a:lnSpc>
            </a:pPr>
            <a:r>
              <a:rPr sz="1650" spc="-75" dirty="0">
                <a:latin typeface="Malgun Gothic"/>
                <a:cs typeface="Malgun Gothic"/>
              </a:rPr>
              <a:t>&lt;aside&gt;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나머지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문서와는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아주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05" dirty="0">
                <a:latin typeface="Malgun Gothic"/>
                <a:cs typeface="Malgun Gothic"/>
              </a:rPr>
              <a:t>조금,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거의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연관이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없는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컨텐츠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부분을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나타낸다.</a:t>
            </a:r>
            <a:endParaRPr sz="1650" dirty="0">
              <a:latin typeface="Malgun Gothic"/>
              <a:cs typeface="Malgun Gothic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1528297" y="2122497"/>
            <a:ext cx="6075661" cy="178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80"/>
              </a:lnSpc>
            </a:pPr>
            <a:r>
              <a:rPr sz="1650" spc="-80" dirty="0">
                <a:latin typeface="Malgun Gothic"/>
                <a:cs typeface="Malgun Gothic"/>
              </a:rPr>
              <a:t>&lt;hgroup&gt;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&lt;section&gt;의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헤더를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나타낸다.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65" dirty="0">
                <a:latin typeface="Malgun Gothic"/>
                <a:cs typeface="Malgun Gothic"/>
              </a:rPr>
              <a:t>&lt;header&gt;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소개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또는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네비게이션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도구의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그룹을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나타낸다.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80" dirty="0">
                <a:latin typeface="Malgun Gothic"/>
                <a:cs typeface="Malgun Gothic"/>
              </a:rPr>
              <a:t>&lt;footer&gt;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섹션의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0" dirty="0">
                <a:latin typeface="Malgun Gothic"/>
                <a:cs typeface="Malgun Gothic"/>
              </a:rPr>
              <a:t>footer글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또는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10" dirty="0">
                <a:latin typeface="Malgun Gothic"/>
                <a:cs typeface="Malgun Gothic"/>
              </a:rPr>
              <a:t>작성자,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저작권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등의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정보를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나타낸다.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110" dirty="0">
                <a:latin typeface="Malgun Gothic"/>
                <a:cs typeface="Malgun Gothic"/>
              </a:rPr>
              <a:t>&lt;nav&gt;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문서의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네이게이션을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도와주는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부분을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나타낸다.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80" dirty="0">
                <a:latin typeface="Malgun Gothic"/>
                <a:cs typeface="Malgun Gothic"/>
              </a:rPr>
              <a:t>&lt;figure&gt;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컨텐츠와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연관된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미디어를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나타낸다.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45"/>
              </a:lnSpc>
            </a:pPr>
            <a:r>
              <a:rPr sz="1650" spc="-45" dirty="0">
                <a:latin typeface="Malgun Gothic"/>
                <a:cs typeface="Malgun Gothic"/>
              </a:rPr>
              <a:t>&lt;figcaption&gt;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옵셔널한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캡션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528297" y="3905036"/>
            <a:ext cx="5632899" cy="5629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80"/>
              </a:lnSpc>
            </a:pPr>
            <a:r>
              <a:rPr sz="1650" spc="-80" dirty="0">
                <a:latin typeface="Malgun Gothic"/>
                <a:cs typeface="Malgun Gothic"/>
              </a:rPr>
              <a:t>&lt;video&gt;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비디오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미디어를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추가한다.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자체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15" dirty="0">
                <a:latin typeface="Malgun Gothic"/>
                <a:cs typeface="Malgun Gothic"/>
              </a:rPr>
              <a:t>UI를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제공한다.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75" dirty="0">
                <a:latin typeface="Malgun Gothic"/>
                <a:cs typeface="Malgun Gothic"/>
              </a:rPr>
              <a:t>&lt;audio&gt;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오디오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미디어를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추가한다.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자체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15" dirty="0">
                <a:latin typeface="Malgun Gothic"/>
                <a:cs typeface="Malgun Gothic"/>
              </a:rPr>
              <a:t>UI를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제공한다.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70" dirty="0">
                <a:latin typeface="Malgun Gothic"/>
                <a:cs typeface="Malgun Gothic"/>
              </a:rPr>
              <a:t>&lt;source&gt;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&lt;video&gt;나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85" dirty="0">
                <a:latin typeface="Malgun Gothic"/>
                <a:cs typeface="Malgun Gothic"/>
              </a:rPr>
              <a:t>&lt;audio&gt;의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소스를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90" dirty="0">
                <a:latin typeface="Malgun Gothic"/>
                <a:cs typeface="Malgun Gothic"/>
              </a:rPr>
              <a:t>나타낸다.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70" dirty="0">
                <a:latin typeface="Malgun Gothic"/>
                <a:cs typeface="Malgun Gothic"/>
              </a:rPr>
              <a:t>&lt;track&gt;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비디오를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위한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텍스트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트랙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제공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80" dirty="0">
                <a:latin typeface="Malgun Gothic"/>
                <a:cs typeface="Malgun Gothic"/>
              </a:rPr>
              <a:t>&lt;embed&gt;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플러그인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컨텐츠를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위한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55" dirty="0">
                <a:latin typeface="Malgun Gothic"/>
                <a:cs typeface="Malgun Gothic"/>
              </a:rPr>
              <a:t>&lt;canvas&gt;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동적인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비트맵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그래픽을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활용하는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캔버스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공간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75" dirty="0">
                <a:latin typeface="Malgun Gothic"/>
                <a:cs typeface="Malgun Gothic"/>
              </a:rPr>
              <a:t>&lt;mark&gt;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다른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컨텐츠와의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연관성을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문서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내부에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나타내기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위한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55" dirty="0">
                <a:latin typeface="Malgun Gothic"/>
                <a:cs typeface="Malgun Gothic"/>
              </a:rPr>
              <a:t>&lt;progress&gt;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다운로드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등을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할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때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얼마나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진행되었는지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보여주는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80" dirty="0">
                <a:latin typeface="Malgun Gothic"/>
                <a:cs typeface="Malgun Gothic"/>
              </a:rPr>
              <a:t>&lt;meter&gt;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디스크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사용량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등과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같은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측정치를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나타내는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90" dirty="0">
                <a:latin typeface="Malgun Gothic"/>
                <a:cs typeface="Malgun Gothic"/>
              </a:rPr>
              <a:t>&lt;time&gt;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날짜와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시간을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나타내는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85" dirty="0">
                <a:latin typeface="Malgun Gothic"/>
                <a:cs typeface="Malgun Gothic"/>
              </a:rPr>
              <a:t>&lt;ruby&gt;,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&lt;rt&gt;,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65" dirty="0">
                <a:latin typeface="Malgun Gothic"/>
                <a:cs typeface="Malgun Gothic"/>
              </a:rPr>
              <a:t>&lt;rp&gt;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55" dirty="0">
                <a:latin typeface="Malgun Gothic"/>
                <a:cs typeface="Malgun Gothic"/>
              </a:rPr>
              <a:t>Ruby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표시하는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125" dirty="0">
                <a:latin typeface="Malgun Gothic"/>
                <a:cs typeface="Malgun Gothic"/>
              </a:rPr>
              <a:t>&lt;bdi&gt;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주위와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독립적으로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흐르는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텍스트를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나타내는</a:t>
            </a:r>
            <a:r>
              <a:rPr sz="1650" spc="-22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110" dirty="0">
                <a:latin typeface="Malgun Gothic"/>
                <a:cs typeface="Malgun Gothic"/>
              </a:rPr>
              <a:t>&lt;wbr&gt;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라인을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바꿀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있는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위치를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나타내는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45" dirty="0">
                <a:latin typeface="Malgun Gothic"/>
                <a:cs typeface="Malgun Gothic"/>
              </a:rPr>
              <a:t>&lt;command&gt;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사용자가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호출할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있는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커맨드를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나타내는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55" dirty="0">
                <a:latin typeface="Malgun Gothic"/>
                <a:cs typeface="Malgun Gothic"/>
              </a:rPr>
              <a:t>&lt;details&gt;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추가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정보나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사용자가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획득할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수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있는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컨트롤을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나타내는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45" dirty="0">
                <a:latin typeface="Malgun Gothic"/>
                <a:cs typeface="Malgun Gothic"/>
              </a:rPr>
              <a:t>&lt;datalist&gt;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15" dirty="0">
                <a:latin typeface="Malgun Gothic"/>
                <a:cs typeface="Malgun Gothic"/>
              </a:rPr>
              <a:t>input의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35" dirty="0">
                <a:latin typeface="Malgun Gothic"/>
                <a:cs typeface="Malgun Gothic"/>
              </a:rPr>
              <a:t>list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속성과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함께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콤보박스를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만드는</a:t>
            </a:r>
            <a:r>
              <a:rPr sz="1650" spc="-215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80"/>
              </a:lnSpc>
            </a:pPr>
            <a:r>
              <a:rPr sz="1650" spc="-80" dirty="0">
                <a:latin typeface="Malgun Gothic"/>
                <a:cs typeface="Malgun Gothic"/>
              </a:rPr>
              <a:t>&lt;keygen&gt;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35" dirty="0">
                <a:latin typeface="Malgun Gothic"/>
                <a:cs typeface="Malgun Gothic"/>
              </a:rPr>
              <a:t>key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5" dirty="0">
                <a:latin typeface="Malgun Gothic"/>
                <a:cs typeface="Malgun Gothic"/>
              </a:rPr>
              <a:t>pair를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생성하는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컨트롤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45"/>
              </a:lnSpc>
            </a:pPr>
            <a:r>
              <a:rPr sz="1650" spc="-65" dirty="0">
                <a:latin typeface="Malgun Gothic"/>
                <a:cs typeface="Malgun Gothic"/>
              </a:rPr>
              <a:t>&lt;output&gt;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60" dirty="0">
                <a:latin typeface="Malgun Gothic"/>
                <a:cs typeface="Malgun Gothic"/>
              </a:rPr>
              <a:t>태그: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스크립트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등을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통해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계산된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결과를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나타내는</a:t>
            </a:r>
            <a:r>
              <a:rPr sz="1650" spc="-220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태그</a:t>
            </a:r>
            <a:endParaRPr sz="1650" dirty="0">
              <a:latin typeface="Malgun Gothic"/>
              <a:cs typeface="Malgun Gothic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7921479" y="2390971"/>
            <a:ext cx="3811716" cy="2544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0000"/>
              </a:lnSpc>
            </a:pPr>
            <a:r>
              <a:rPr sz="1650" spc="-75" dirty="0">
                <a:latin typeface="Malgun Gothic"/>
                <a:cs typeface="Malgun Gothic"/>
              </a:rPr>
              <a:t>&lt;input&gt; </a:t>
            </a:r>
            <a:r>
              <a:rPr sz="1650" spc="-60" dirty="0">
                <a:latin typeface="Malgun Gothic"/>
                <a:cs typeface="Malgun Gothic"/>
              </a:rPr>
              <a:t>태그: </a:t>
            </a:r>
            <a:r>
              <a:rPr sz="1650" spc="-135" dirty="0">
                <a:latin typeface="Malgun Gothic"/>
                <a:cs typeface="Malgun Gothic"/>
              </a:rPr>
              <a:t>새로운 </a:t>
            </a:r>
            <a:r>
              <a:rPr sz="1650" spc="-20" dirty="0">
                <a:latin typeface="Malgun Gothic"/>
                <a:cs typeface="Malgun Gothic"/>
              </a:rPr>
              <a:t>type들이</a:t>
            </a:r>
            <a:r>
              <a:rPr sz="1650" spc="-254" dirty="0">
                <a:latin typeface="Malgun Gothic"/>
                <a:cs typeface="Malgun Gothic"/>
              </a:rPr>
              <a:t> </a:t>
            </a:r>
            <a:r>
              <a:rPr sz="1650" spc="-135" dirty="0">
                <a:latin typeface="Malgun Gothic"/>
                <a:cs typeface="Malgun Gothic"/>
              </a:rPr>
              <a:t>추가  </a:t>
            </a:r>
            <a:r>
              <a:rPr sz="1650" spc="30" dirty="0">
                <a:latin typeface="Malgun Gothic"/>
                <a:cs typeface="Malgun Gothic"/>
              </a:rPr>
              <a:t>tel</a:t>
            </a:r>
            <a:endParaRPr sz="1650" dirty="0">
              <a:latin typeface="Malgun Gothic"/>
              <a:cs typeface="Malgun Gothic"/>
            </a:endParaRPr>
          </a:p>
          <a:p>
            <a:pPr marL="12700" marR="2546350">
              <a:lnSpc>
                <a:spcPts val="1980"/>
              </a:lnSpc>
              <a:spcBef>
                <a:spcPts val="65"/>
              </a:spcBef>
            </a:pPr>
            <a:r>
              <a:rPr sz="1650" spc="35" dirty="0">
                <a:latin typeface="Malgun Gothic"/>
                <a:cs typeface="Malgun Gothic"/>
              </a:rPr>
              <a:t>s</a:t>
            </a:r>
            <a:r>
              <a:rPr sz="1650" spc="15" dirty="0">
                <a:latin typeface="Malgun Gothic"/>
                <a:cs typeface="Malgun Gothic"/>
              </a:rPr>
              <a:t>e</a:t>
            </a:r>
            <a:r>
              <a:rPr sz="1650" spc="75" dirty="0">
                <a:latin typeface="Malgun Gothic"/>
                <a:cs typeface="Malgun Gothic"/>
              </a:rPr>
              <a:t>a</a:t>
            </a:r>
            <a:r>
              <a:rPr sz="1650" spc="30" dirty="0">
                <a:latin typeface="Malgun Gothic"/>
                <a:cs typeface="Malgun Gothic"/>
              </a:rPr>
              <a:t>r</a:t>
            </a:r>
            <a:r>
              <a:rPr sz="1650" spc="40" dirty="0">
                <a:latin typeface="Malgun Gothic"/>
                <a:cs typeface="Malgun Gothic"/>
              </a:rPr>
              <a:t>ch  </a:t>
            </a:r>
            <a:r>
              <a:rPr sz="1650" spc="45" dirty="0">
                <a:latin typeface="Malgun Gothic"/>
                <a:cs typeface="Malgun Gothic"/>
              </a:rPr>
              <a:t>url  </a:t>
            </a:r>
            <a:r>
              <a:rPr sz="1650" spc="50" dirty="0">
                <a:latin typeface="Malgun Gothic"/>
                <a:cs typeface="Malgun Gothic"/>
              </a:rPr>
              <a:t>email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10"/>
              </a:lnSpc>
            </a:pPr>
            <a:r>
              <a:rPr sz="1650" spc="40" dirty="0">
                <a:latin typeface="Malgun Gothic"/>
                <a:cs typeface="Malgun Gothic"/>
              </a:rPr>
              <a:t>datetime</a:t>
            </a:r>
            <a:endParaRPr sz="1650" dirty="0">
              <a:latin typeface="Malgun Gothic"/>
              <a:cs typeface="Malgun Gothic"/>
            </a:endParaRPr>
          </a:p>
          <a:p>
            <a:pPr marL="12700" marR="2533015">
              <a:lnSpc>
                <a:spcPct val="100000"/>
              </a:lnSpc>
            </a:pPr>
            <a:r>
              <a:rPr sz="1650" spc="30" dirty="0">
                <a:latin typeface="Malgun Gothic"/>
                <a:cs typeface="Malgun Gothic"/>
              </a:rPr>
              <a:t>date  </a:t>
            </a:r>
            <a:r>
              <a:rPr sz="1650" spc="40" dirty="0">
                <a:latin typeface="Malgun Gothic"/>
                <a:cs typeface="Malgun Gothic"/>
              </a:rPr>
              <a:t>month  </a:t>
            </a:r>
            <a:r>
              <a:rPr sz="1650" spc="60" dirty="0">
                <a:latin typeface="Malgun Gothic"/>
                <a:cs typeface="Malgun Gothic"/>
              </a:rPr>
              <a:t>week  </a:t>
            </a:r>
            <a:r>
              <a:rPr sz="1650" spc="50" dirty="0">
                <a:latin typeface="Malgun Gothic"/>
                <a:cs typeface="Malgun Gothic"/>
              </a:rPr>
              <a:t>time</a:t>
            </a:r>
            <a:endParaRPr sz="1650" dirty="0">
              <a:latin typeface="Malgun Gothic"/>
              <a:cs typeface="Malgun Gothic"/>
            </a:endParaRPr>
          </a:p>
          <a:p>
            <a:pPr marL="12700" marR="1753870">
              <a:lnSpc>
                <a:spcPts val="1980"/>
              </a:lnSpc>
              <a:spcBef>
                <a:spcPts val="65"/>
              </a:spcBef>
            </a:pPr>
            <a:r>
              <a:rPr sz="1650" spc="50" dirty="0">
                <a:latin typeface="Malgun Gothic"/>
                <a:cs typeface="Malgun Gothic"/>
              </a:rPr>
              <a:t>d</a:t>
            </a:r>
            <a:r>
              <a:rPr sz="1650" spc="20" dirty="0">
                <a:latin typeface="Malgun Gothic"/>
                <a:cs typeface="Malgun Gothic"/>
              </a:rPr>
              <a:t>a</a:t>
            </a:r>
            <a:r>
              <a:rPr sz="1650" spc="25" dirty="0">
                <a:latin typeface="Malgun Gothic"/>
                <a:cs typeface="Malgun Gothic"/>
              </a:rPr>
              <a:t>t</a:t>
            </a:r>
            <a:r>
              <a:rPr sz="1650" spc="10" dirty="0">
                <a:latin typeface="Malgun Gothic"/>
                <a:cs typeface="Malgun Gothic"/>
              </a:rPr>
              <a:t>e</a:t>
            </a:r>
            <a:r>
              <a:rPr sz="1650" spc="50" dirty="0">
                <a:latin typeface="Malgun Gothic"/>
                <a:cs typeface="Malgun Gothic"/>
              </a:rPr>
              <a:t>tim</a:t>
            </a:r>
            <a:r>
              <a:rPr sz="1650" spc="70" dirty="0">
                <a:latin typeface="Malgun Gothic"/>
                <a:cs typeface="Malgun Gothic"/>
              </a:rPr>
              <a:t>e</a:t>
            </a:r>
            <a:r>
              <a:rPr sz="1650" spc="15" dirty="0">
                <a:latin typeface="Malgun Gothic"/>
                <a:cs typeface="Malgun Gothic"/>
              </a:rPr>
              <a:t>-</a:t>
            </a:r>
            <a:r>
              <a:rPr sz="1650" spc="35" dirty="0">
                <a:latin typeface="Malgun Gothic"/>
                <a:cs typeface="Malgun Gothic"/>
              </a:rPr>
              <a:t>lo</a:t>
            </a:r>
            <a:r>
              <a:rPr sz="1650" spc="15" dirty="0">
                <a:latin typeface="Malgun Gothic"/>
                <a:cs typeface="Malgun Gothic"/>
              </a:rPr>
              <a:t>c</a:t>
            </a:r>
            <a:r>
              <a:rPr sz="1650" spc="50" dirty="0">
                <a:latin typeface="Malgun Gothic"/>
                <a:cs typeface="Malgun Gothic"/>
              </a:rPr>
              <a:t>al  </a:t>
            </a:r>
            <a:r>
              <a:rPr sz="1650" spc="45" dirty="0">
                <a:latin typeface="Malgun Gothic"/>
                <a:cs typeface="Malgun Gothic"/>
              </a:rPr>
              <a:t>number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10"/>
              </a:lnSpc>
            </a:pPr>
            <a:r>
              <a:rPr sz="1650" spc="15" dirty="0">
                <a:latin typeface="Malgun Gothic"/>
                <a:cs typeface="Malgun Gothic"/>
              </a:rPr>
              <a:t>range</a:t>
            </a:r>
            <a:endParaRPr sz="1650" dirty="0">
              <a:latin typeface="Malgun Gothic"/>
              <a:cs typeface="Malgun Gothic"/>
            </a:endParaRPr>
          </a:p>
          <a:p>
            <a:pPr marL="12700">
              <a:lnSpc>
                <a:spcPts val="1945"/>
              </a:lnSpc>
            </a:pPr>
            <a:r>
              <a:rPr sz="1650" spc="25" dirty="0">
                <a:latin typeface="Malgun Gothic"/>
                <a:cs typeface="Malgun Gothic"/>
              </a:rPr>
              <a:t>color</a:t>
            </a:r>
            <a:endParaRPr sz="1650" dirty="0">
              <a:latin typeface="Malgun Gothic"/>
              <a:cs typeface="Malgun Gothic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7788352" y="6381788"/>
            <a:ext cx="407797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50" spc="-40" dirty="0">
                <a:solidFill>
                  <a:srgbClr val="788E95"/>
                </a:solidFill>
                <a:latin typeface="Malgun Gothic"/>
                <a:cs typeface="Malgun Gothic"/>
              </a:rPr>
              <a:t>출처:</a:t>
            </a:r>
            <a:r>
              <a:rPr sz="1150" spc="-160" dirty="0">
                <a:solidFill>
                  <a:srgbClr val="788E95"/>
                </a:solidFill>
                <a:latin typeface="Malgun Gothic"/>
                <a:cs typeface="Malgun Gothic"/>
              </a:rPr>
              <a:t> </a:t>
            </a:r>
            <a:r>
              <a:rPr sz="1150" spc="35" dirty="0">
                <a:solidFill>
                  <a:srgbClr val="788E95"/>
                </a:solidFill>
                <a:latin typeface="Malgun Gothic"/>
                <a:cs typeface="Malgun Gothic"/>
                <a:hlinkClick r:id="rId3"/>
              </a:rPr>
              <a:t>http://unikys.tistory.com/265</a:t>
            </a:r>
            <a:r>
              <a:rPr sz="1150" spc="-160" dirty="0">
                <a:solidFill>
                  <a:srgbClr val="788E95"/>
                </a:solidFill>
                <a:latin typeface="Malgun Gothic"/>
                <a:cs typeface="Malgun Gothic"/>
              </a:rPr>
              <a:t> </a:t>
            </a:r>
            <a:r>
              <a:rPr sz="1150" spc="25" dirty="0">
                <a:solidFill>
                  <a:srgbClr val="788E95"/>
                </a:solidFill>
                <a:latin typeface="Malgun Gothic"/>
                <a:cs typeface="Malgun Gothic"/>
              </a:rPr>
              <a:t>[All-round</a:t>
            </a:r>
            <a:r>
              <a:rPr sz="1150" spc="-160" dirty="0">
                <a:solidFill>
                  <a:srgbClr val="788E95"/>
                </a:solidFill>
                <a:latin typeface="Malgun Gothic"/>
                <a:cs typeface="Malgun Gothic"/>
              </a:rPr>
              <a:t> </a:t>
            </a:r>
            <a:r>
              <a:rPr sz="1150" spc="25" dirty="0">
                <a:solidFill>
                  <a:srgbClr val="788E95"/>
                </a:solidFill>
                <a:latin typeface="Malgun Gothic"/>
                <a:cs typeface="Malgun Gothic"/>
              </a:rPr>
              <a:t>programmer]</a:t>
            </a:r>
            <a:endParaRPr sz="115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122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993379" y="3213134"/>
            <a:ext cx="166179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3795"/>
              </a:lnSpc>
            </a:pPr>
            <a:r>
              <a:rPr sz="3200" b="1" spc="-270" dirty="0">
                <a:latin typeface="Malgun Gothic"/>
                <a:cs typeface="Malgun Gothic"/>
              </a:rPr>
              <a:t>문서</a:t>
            </a:r>
            <a:r>
              <a:rPr sz="3200" b="1" spc="-500" dirty="0">
                <a:latin typeface="Malgun Gothic"/>
                <a:cs typeface="Malgun Gothic"/>
              </a:rPr>
              <a:t> </a:t>
            </a:r>
            <a:r>
              <a:rPr sz="3200" b="1" spc="-270" dirty="0">
                <a:latin typeface="Malgun Gothic"/>
                <a:cs typeface="Malgun Gothic"/>
              </a:rPr>
              <a:t>구조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327825" y="3187859"/>
            <a:ext cx="102996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3795"/>
              </a:lnSpc>
            </a:pPr>
            <a:r>
              <a:rPr sz="3200" b="1" spc="70" dirty="0">
                <a:latin typeface="Malgun Gothic"/>
                <a:cs typeface="Malgun Gothic"/>
              </a:rPr>
              <a:t>form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6996279" y="2957120"/>
            <a:ext cx="127127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177800">
              <a:lnSpc>
                <a:spcPct val="100000"/>
              </a:lnSpc>
            </a:pPr>
            <a:r>
              <a:rPr sz="3200" b="1" spc="105" dirty="0">
                <a:latin typeface="Malgun Gothic"/>
                <a:cs typeface="Malgun Gothic"/>
              </a:rPr>
              <a:t>Rich  </a:t>
            </a:r>
            <a:r>
              <a:rPr sz="3200" b="1" spc="5" dirty="0">
                <a:latin typeface="Malgun Gothic"/>
                <a:cs typeface="Malgun Gothic"/>
              </a:rPr>
              <a:t>Media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9522398" y="2339759"/>
            <a:ext cx="2202726" cy="2219942"/>
          </a:xfrm>
          <a:custGeom>
            <a:avLst/>
            <a:gdLst/>
            <a:ahLst/>
            <a:cxnLst/>
            <a:rect l="l" t="t" r="r" b="b"/>
            <a:pathLst>
              <a:path w="2758440" h="2827654">
                <a:moveTo>
                  <a:pt x="2354231" y="414025"/>
                </a:moveTo>
                <a:lnTo>
                  <a:pt x="2387191" y="448967"/>
                </a:lnTo>
                <a:lnTo>
                  <a:pt x="2418748" y="484766"/>
                </a:lnTo>
                <a:lnTo>
                  <a:pt x="2448902" y="521383"/>
                </a:lnTo>
                <a:lnTo>
                  <a:pt x="2477654" y="558782"/>
                </a:lnTo>
                <a:lnTo>
                  <a:pt x="2505003" y="596925"/>
                </a:lnTo>
                <a:lnTo>
                  <a:pt x="2530950" y="635775"/>
                </a:lnTo>
                <a:lnTo>
                  <a:pt x="2555494" y="675295"/>
                </a:lnTo>
                <a:lnTo>
                  <a:pt x="2578636" y="715448"/>
                </a:lnTo>
                <a:lnTo>
                  <a:pt x="2600375" y="756196"/>
                </a:lnTo>
                <a:lnTo>
                  <a:pt x="2620711" y="797503"/>
                </a:lnTo>
                <a:lnTo>
                  <a:pt x="2639646" y="839331"/>
                </a:lnTo>
                <a:lnTo>
                  <a:pt x="2657177" y="881642"/>
                </a:lnTo>
                <a:lnTo>
                  <a:pt x="2673306" y="924400"/>
                </a:lnTo>
                <a:lnTo>
                  <a:pt x="2688033" y="967568"/>
                </a:lnTo>
                <a:lnTo>
                  <a:pt x="2701357" y="1011107"/>
                </a:lnTo>
                <a:lnTo>
                  <a:pt x="2713278" y="1054982"/>
                </a:lnTo>
                <a:lnTo>
                  <a:pt x="2723797" y="1099154"/>
                </a:lnTo>
                <a:lnTo>
                  <a:pt x="2732914" y="1143587"/>
                </a:lnTo>
                <a:lnTo>
                  <a:pt x="2740627" y="1188243"/>
                </a:lnTo>
                <a:lnTo>
                  <a:pt x="2746939" y="1233085"/>
                </a:lnTo>
                <a:lnTo>
                  <a:pt x="2751848" y="1278076"/>
                </a:lnTo>
                <a:lnTo>
                  <a:pt x="2755354" y="1323179"/>
                </a:lnTo>
                <a:lnTo>
                  <a:pt x="2757458" y="1368356"/>
                </a:lnTo>
                <a:lnTo>
                  <a:pt x="2758159" y="1413570"/>
                </a:lnTo>
                <a:lnTo>
                  <a:pt x="2757458" y="1458784"/>
                </a:lnTo>
                <a:lnTo>
                  <a:pt x="2755354" y="1503961"/>
                </a:lnTo>
                <a:lnTo>
                  <a:pt x="2751848" y="1549064"/>
                </a:lnTo>
                <a:lnTo>
                  <a:pt x="2746939" y="1594055"/>
                </a:lnTo>
                <a:lnTo>
                  <a:pt x="2740627" y="1638897"/>
                </a:lnTo>
                <a:lnTo>
                  <a:pt x="2732914" y="1683553"/>
                </a:lnTo>
                <a:lnTo>
                  <a:pt x="2723797" y="1727986"/>
                </a:lnTo>
                <a:lnTo>
                  <a:pt x="2713278" y="1772158"/>
                </a:lnTo>
                <a:lnTo>
                  <a:pt x="2701357" y="1816032"/>
                </a:lnTo>
                <a:lnTo>
                  <a:pt x="2688033" y="1859571"/>
                </a:lnTo>
                <a:lnTo>
                  <a:pt x="2673306" y="1902739"/>
                </a:lnTo>
                <a:lnTo>
                  <a:pt x="2657177" y="1945496"/>
                </a:lnTo>
                <a:lnTo>
                  <a:pt x="2639646" y="1987808"/>
                </a:lnTo>
                <a:lnTo>
                  <a:pt x="2620711" y="2029635"/>
                </a:lnTo>
                <a:lnTo>
                  <a:pt x="2600375" y="2070941"/>
                </a:lnTo>
                <a:lnTo>
                  <a:pt x="2578636" y="2111689"/>
                </a:lnTo>
                <a:lnTo>
                  <a:pt x="2555494" y="2151842"/>
                </a:lnTo>
                <a:lnTo>
                  <a:pt x="2530950" y="2191362"/>
                </a:lnTo>
                <a:lnTo>
                  <a:pt x="2505003" y="2230211"/>
                </a:lnTo>
                <a:lnTo>
                  <a:pt x="2477654" y="2268354"/>
                </a:lnTo>
                <a:lnTo>
                  <a:pt x="2448902" y="2305753"/>
                </a:lnTo>
                <a:lnTo>
                  <a:pt x="2418748" y="2342369"/>
                </a:lnTo>
                <a:lnTo>
                  <a:pt x="2387191" y="2378167"/>
                </a:lnTo>
                <a:lnTo>
                  <a:pt x="2354231" y="2413109"/>
                </a:lnTo>
                <a:lnTo>
                  <a:pt x="2320142" y="2446893"/>
                </a:lnTo>
                <a:lnTo>
                  <a:pt x="2285217" y="2479239"/>
                </a:lnTo>
                <a:lnTo>
                  <a:pt x="2249494" y="2510147"/>
                </a:lnTo>
                <a:lnTo>
                  <a:pt x="2213008" y="2539617"/>
                </a:lnTo>
                <a:lnTo>
                  <a:pt x="2175795" y="2567650"/>
                </a:lnTo>
                <a:lnTo>
                  <a:pt x="2137893" y="2594246"/>
                </a:lnTo>
                <a:lnTo>
                  <a:pt x="2099337" y="2619404"/>
                </a:lnTo>
                <a:lnTo>
                  <a:pt x="2060165" y="2643124"/>
                </a:lnTo>
                <a:lnTo>
                  <a:pt x="2020411" y="2665407"/>
                </a:lnTo>
                <a:lnTo>
                  <a:pt x="1980112" y="2686252"/>
                </a:lnTo>
                <a:lnTo>
                  <a:pt x="1939305" y="2705659"/>
                </a:lnTo>
                <a:lnTo>
                  <a:pt x="1898026" y="2723629"/>
                </a:lnTo>
                <a:lnTo>
                  <a:pt x="1856312" y="2740162"/>
                </a:lnTo>
                <a:lnTo>
                  <a:pt x="1814198" y="2755256"/>
                </a:lnTo>
                <a:lnTo>
                  <a:pt x="1771721" y="2768913"/>
                </a:lnTo>
                <a:lnTo>
                  <a:pt x="1728917" y="2781133"/>
                </a:lnTo>
                <a:lnTo>
                  <a:pt x="1685822" y="2791915"/>
                </a:lnTo>
                <a:lnTo>
                  <a:pt x="1642474" y="2801259"/>
                </a:lnTo>
                <a:lnTo>
                  <a:pt x="1598908" y="2809166"/>
                </a:lnTo>
                <a:lnTo>
                  <a:pt x="1555160" y="2815635"/>
                </a:lnTo>
                <a:lnTo>
                  <a:pt x="1511266" y="2820667"/>
                </a:lnTo>
                <a:lnTo>
                  <a:pt x="1467264" y="2824261"/>
                </a:lnTo>
                <a:lnTo>
                  <a:pt x="1423190" y="2826417"/>
                </a:lnTo>
                <a:lnTo>
                  <a:pt x="1379078" y="2827136"/>
                </a:lnTo>
                <a:lnTo>
                  <a:pt x="1334967" y="2826417"/>
                </a:lnTo>
                <a:lnTo>
                  <a:pt x="1290893" y="2824261"/>
                </a:lnTo>
                <a:lnTo>
                  <a:pt x="1246890" y="2820667"/>
                </a:lnTo>
                <a:lnTo>
                  <a:pt x="1202997" y="2815635"/>
                </a:lnTo>
                <a:lnTo>
                  <a:pt x="1159249" y="2809166"/>
                </a:lnTo>
                <a:lnTo>
                  <a:pt x="1115683" y="2801259"/>
                </a:lnTo>
                <a:lnTo>
                  <a:pt x="1072334" y="2791915"/>
                </a:lnTo>
                <a:lnTo>
                  <a:pt x="1029240" y="2781133"/>
                </a:lnTo>
                <a:lnTo>
                  <a:pt x="986436" y="2768913"/>
                </a:lnTo>
                <a:lnTo>
                  <a:pt x="943959" y="2755256"/>
                </a:lnTo>
                <a:lnTo>
                  <a:pt x="901844" y="2740162"/>
                </a:lnTo>
                <a:lnTo>
                  <a:pt x="860130" y="2723629"/>
                </a:lnTo>
                <a:lnTo>
                  <a:pt x="818851" y="2705659"/>
                </a:lnTo>
                <a:lnTo>
                  <a:pt x="778044" y="2686252"/>
                </a:lnTo>
                <a:lnTo>
                  <a:pt x="737745" y="2665407"/>
                </a:lnTo>
                <a:lnTo>
                  <a:pt x="697991" y="2643124"/>
                </a:lnTo>
                <a:lnTo>
                  <a:pt x="658818" y="2619404"/>
                </a:lnTo>
                <a:lnTo>
                  <a:pt x="620262" y="2594246"/>
                </a:lnTo>
                <a:lnTo>
                  <a:pt x="582360" y="2567650"/>
                </a:lnTo>
                <a:lnTo>
                  <a:pt x="545147" y="2539617"/>
                </a:lnTo>
                <a:lnTo>
                  <a:pt x="508661" y="2510147"/>
                </a:lnTo>
                <a:lnTo>
                  <a:pt x="472937" y="2479239"/>
                </a:lnTo>
                <a:lnTo>
                  <a:pt x="438012" y="2446893"/>
                </a:lnTo>
                <a:lnTo>
                  <a:pt x="403922" y="2413109"/>
                </a:lnTo>
                <a:lnTo>
                  <a:pt x="370963" y="2378167"/>
                </a:lnTo>
                <a:lnTo>
                  <a:pt x="339407" y="2342369"/>
                </a:lnTo>
                <a:lnTo>
                  <a:pt x="309253" y="2305753"/>
                </a:lnTo>
                <a:lnTo>
                  <a:pt x="280501" y="2268354"/>
                </a:lnTo>
                <a:lnTo>
                  <a:pt x="253152" y="2230211"/>
                </a:lnTo>
                <a:lnTo>
                  <a:pt x="227206" y="2191362"/>
                </a:lnTo>
                <a:lnTo>
                  <a:pt x="202662" y="2151842"/>
                </a:lnTo>
                <a:lnTo>
                  <a:pt x="179521" y="2111689"/>
                </a:lnTo>
                <a:lnTo>
                  <a:pt x="157782" y="2070941"/>
                </a:lnTo>
                <a:lnTo>
                  <a:pt x="137445" y="2029635"/>
                </a:lnTo>
                <a:lnTo>
                  <a:pt x="118512" y="1987808"/>
                </a:lnTo>
                <a:lnTo>
                  <a:pt x="100980" y="1945496"/>
                </a:lnTo>
                <a:lnTo>
                  <a:pt x="84851" y="1902739"/>
                </a:lnTo>
                <a:lnTo>
                  <a:pt x="70125" y="1859571"/>
                </a:lnTo>
                <a:lnTo>
                  <a:pt x="56801" y="1816032"/>
                </a:lnTo>
                <a:lnTo>
                  <a:pt x="44880" y="1772158"/>
                </a:lnTo>
                <a:lnTo>
                  <a:pt x="34361" y="1727986"/>
                </a:lnTo>
                <a:lnTo>
                  <a:pt x="25245" y="1683553"/>
                </a:lnTo>
                <a:lnTo>
                  <a:pt x="17531" y="1638897"/>
                </a:lnTo>
                <a:lnTo>
                  <a:pt x="11220" y="1594055"/>
                </a:lnTo>
                <a:lnTo>
                  <a:pt x="6311" y="1549064"/>
                </a:lnTo>
                <a:lnTo>
                  <a:pt x="2805" y="1503961"/>
                </a:lnTo>
                <a:lnTo>
                  <a:pt x="701" y="1458784"/>
                </a:lnTo>
                <a:lnTo>
                  <a:pt x="0" y="1413570"/>
                </a:lnTo>
                <a:lnTo>
                  <a:pt x="701" y="1368356"/>
                </a:lnTo>
                <a:lnTo>
                  <a:pt x="2805" y="1323179"/>
                </a:lnTo>
                <a:lnTo>
                  <a:pt x="6311" y="1278076"/>
                </a:lnTo>
                <a:lnTo>
                  <a:pt x="11220" y="1233085"/>
                </a:lnTo>
                <a:lnTo>
                  <a:pt x="17531" y="1188243"/>
                </a:lnTo>
                <a:lnTo>
                  <a:pt x="25245" y="1143587"/>
                </a:lnTo>
                <a:lnTo>
                  <a:pt x="34361" y="1099154"/>
                </a:lnTo>
                <a:lnTo>
                  <a:pt x="44880" y="1054982"/>
                </a:lnTo>
                <a:lnTo>
                  <a:pt x="56801" y="1011107"/>
                </a:lnTo>
                <a:lnTo>
                  <a:pt x="70125" y="967568"/>
                </a:lnTo>
                <a:lnTo>
                  <a:pt x="84851" y="924400"/>
                </a:lnTo>
                <a:lnTo>
                  <a:pt x="100980" y="881642"/>
                </a:lnTo>
                <a:lnTo>
                  <a:pt x="118512" y="839331"/>
                </a:lnTo>
                <a:lnTo>
                  <a:pt x="137445" y="797503"/>
                </a:lnTo>
                <a:lnTo>
                  <a:pt x="157782" y="756196"/>
                </a:lnTo>
                <a:lnTo>
                  <a:pt x="179521" y="715448"/>
                </a:lnTo>
                <a:lnTo>
                  <a:pt x="202662" y="675295"/>
                </a:lnTo>
                <a:lnTo>
                  <a:pt x="227206" y="635775"/>
                </a:lnTo>
                <a:lnTo>
                  <a:pt x="253152" y="596925"/>
                </a:lnTo>
                <a:lnTo>
                  <a:pt x="280501" y="558782"/>
                </a:lnTo>
                <a:lnTo>
                  <a:pt x="309253" y="521383"/>
                </a:lnTo>
                <a:lnTo>
                  <a:pt x="339407" y="484766"/>
                </a:lnTo>
                <a:lnTo>
                  <a:pt x="370963" y="448967"/>
                </a:lnTo>
                <a:lnTo>
                  <a:pt x="403922" y="414025"/>
                </a:lnTo>
                <a:lnTo>
                  <a:pt x="438012" y="380241"/>
                </a:lnTo>
                <a:lnTo>
                  <a:pt x="472937" y="347896"/>
                </a:lnTo>
                <a:lnTo>
                  <a:pt x="508661" y="316987"/>
                </a:lnTo>
                <a:lnTo>
                  <a:pt x="545147" y="287517"/>
                </a:lnTo>
                <a:lnTo>
                  <a:pt x="582360" y="259484"/>
                </a:lnTo>
                <a:lnTo>
                  <a:pt x="620262" y="232889"/>
                </a:lnTo>
                <a:lnTo>
                  <a:pt x="658818" y="207731"/>
                </a:lnTo>
                <a:lnTo>
                  <a:pt x="697991" y="184011"/>
                </a:lnTo>
                <a:lnTo>
                  <a:pt x="737745" y="161728"/>
                </a:lnTo>
                <a:lnTo>
                  <a:pt x="778044" y="140883"/>
                </a:lnTo>
                <a:lnTo>
                  <a:pt x="818851" y="121476"/>
                </a:lnTo>
                <a:lnTo>
                  <a:pt x="860130" y="103506"/>
                </a:lnTo>
                <a:lnTo>
                  <a:pt x="901844" y="86974"/>
                </a:lnTo>
                <a:lnTo>
                  <a:pt x="943959" y="71879"/>
                </a:lnTo>
                <a:lnTo>
                  <a:pt x="986436" y="58222"/>
                </a:lnTo>
                <a:lnTo>
                  <a:pt x="1029240" y="46002"/>
                </a:lnTo>
                <a:lnTo>
                  <a:pt x="1072334" y="35220"/>
                </a:lnTo>
                <a:lnTo>
                  <a:pt x="1115683" y="25876"/>
                </a:lnTo>
                <a:lnTo>
                  <a:pt x="1159249" y="17969"/>
                </a:lnTo>
                <a:lnTo>
                  <a:pt x="1202997" y="11500"/>
                </a:lnTo>
                <a:lnTo>
                  <a:pt x="1246890" y="6469"/>
                </a:lnTo>
                <a:lnTo>
                  <a:pt x="1290893" y="2875"/>
                </a:lnTo>
                <a:lnTo>
                  <a:pt x="1334967" y="718"/>
                </a:lnTo>
                <a:lnTo>
                  <a:pt x="1379078" y="0"/>
                </a:lnTo>
                <a:lnTo>
                  <a:pt x="1423190" y="718"/>
                </a:lnTo>
                <a:lnTo>
                  <a:pt x="1467264" y="2875"/>
                </a:lnTo>
                <a:lnTo>
                  <a:pt x="1511266" y="6469"/>
                </a:lnTo>
                <a:lnTo>
                  <a:pt x="1555160" y="11500"/>
                </a:lnTo>
                <a:lnTo>
                  <a:pt x="1598908" y="17969"/>
                </a:lnTo>
                <a:lnTo>
                  <a:pt x="1642474" y="25876"/>
                </a:lnTo>
                <a:lnTo>
                  <a:pt x="1685822" y="35220"/>
                </a:lnTo>
                <a:lnTo>
                  <a:pt x="1728917" y="46002"/>
                </a:lnTo>
                <a:lnTo>
                  <a:pt x="1771721" y="58222"/>
                </a:lnTo>
                <a:lnTo>
                  <a:pt x="1814198" y="71879"/>
                </a:lnTo>
                <a:lnTo>
                  <a:pt x="1856312" y="86974"/>
                </a:lnTo>
                <a:lnTo>
                  <a:pt x="1898026" y="103506"/>
                </a:lnTo>
                <a:lnTo>
                  <a:pt x="1939305" y="121476"/>
                </a:lnTo>
                <a:lnTo>
                  <a:pt x="1980112" y="140883"/>
                </a:lnTo>
                <a:lnTo>
                  <a:pt x="2020411" y="161728"/>
                </a:lnTo>
                <a:lnTo>
                  <a:pt x="2060165" y="184011"/>
                </a:lnTo>
                <a:lnTo>
                  <a:pt x="2099337" y="207731"/>
                </a:lnTo>
                <a:lnTo>
                  <a:pt x="2137893" y="232889"/>
                </a:lnTo>
                <a:lnTo>
                  <a:pt x="2175795" y="259484"/>
                </a:lnTo>
                <a:lnTo>
                  <a:pt x="2213008" y="287517"/>
                </a:lnTo>
                <a:lnTo>
                  <a:pt x="2249494" y="316987"/>
                </a:lnTo>
                <a:lnTo>
                  <a:pt x="2285217" y="347896"/>
                </a:lnTo>
                <a:lnTo>
                  <a:pt x="2320142" y="380241"/>
                </a:lnTo>
                <a:lnTo>
                  <a:pt x="2354231" y="414025"/>
                </a:lnTo>
                <a:close/>
              </a:path>
            </a:pathLst>
          </a:custGeom>
          <a:ln w="13612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600"/>
          </a:p>
        </p:txBody>
      </p:sp>
      <p:sp>
        <p:nvSpPr>
          <p:cNvPr id="13" name="object 11"/>
          <p:cNvSpPr txBox="1"/>
          <p:nvPr/>
        </p:nvSpPr>
        <p:spPr>
          <a:xfrm>
            <a:off x="10225616" y="3256883"/>
            <a:ext cx="79629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3795"/>
              </a:lnSpc>
            </a:pPr>
            <a:r>
              <a:rPr sz="3200" b="1" spc="-270" dirty="0">
                <a:latin typeface="Malgun Gothic"/>
                <a:cs typeface="Malgun Gothic"/>
              </a:rPr>
              <a:t>기타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18" name="object 10"/>
          <p:cNvSpPr/>
          <p:nvPr/>
        </p:nvSpPr>
        <p:spPr>
          <a:xfrm>
            <a:off x="6530551" y="2339759"/>
            <a:ext cx="2202726" cy="2219942"/>
          </a:xfrm>
          <a:custGeom>
            <a:avLst/>
            <a:gdLst/>
            <a:ahLst/>
            <a:cxnLst/>
            <a:rect l="l" t="t" r="r" b="b"/>
            <a:pathLst>
              <a:path w="2758440" h="2827654">
                <a:moveTo>
                  <a:pt x="2354231" y="414025"/>
                </a:moveTo>
                <a:lnTo>
                  <a:pt x="2387191" y="448967"/>
                </a:lnTo>
                <a:lnTo>
                  <a:pt x="2418748" y="484766"/>
                </a:lnTo>
                <a:lnTo>
                  <a:pt x="2448902" y="521383"/>
                </a:lnTo>
                <a:lnTo>
                  <a:pt x="2477654" y="558782"/>
                </a:lnTo>
                <a:lnTo>
                  <a:pt x="2505003" y="596925"/>
                </a:lnTo>
                <a:lnTo>
                  <a:pt x="2530950" y="635775"/>
                </a:lnTo>
                <a:lnTo>
                  <a:pt x="2555494" y="675295"/>
                </a:lnTo>
                <a:lnTo>
                  <a:pt x="2578636" y="715448"/>
                </a:lnTo>
                <a:lnTo>
                  <a:pt x="2600375" y="756196"/>
                </a:lnTo>
                <a:lnTo>
                  <a:pt x="2620711" y="797503"/>
                </a:lnTo>
                <a:lnTo>
                  <a:pt x="2639646" y="839331"/>
                </a:lnTo>
                <a:lnTo>
                  <a:pt x="2657177" y="881642"/>
                </a:lnTo>
                <a:lnTo>
                  <a:pt x="2673306" y="924400"/>
                </a:lnTo>
                <a:lnTo>
                  <a:pt x="2688033" y="967568"/>
                </a:lnTo>
                <a:lnTo>
                  <a:pt x="2701357" y="1011107"/>
                </a:lnTo>
                <a:lnTo>
                  <a:pt x="2713278" y="1054982"/>
                </a:lnTo>
                <a:lnTo>
                  <a:pt x="2723797" y="1099154"/>
                </a:lnTo>
                <a:lnTo>
                  <a:pt x="2732914" y="1143587"/>
                </a:lnTo>
                <a:lnTo>
                  <a:pt x="2740627" y="1188243"/>
                </a:lnTo>
                <a:lnTo>
                  <a:pt x="2746939" y="1233085"/>
                </a:lnTo>
                <a:lnTo>
                  <a:pt x="2751848" y="1278076"/>
                </a:lnTo>
                <a:lnTo>
                  <a:pt x="2755354" y="1323179"/>
                </a:lnTo>
                <a:lnTo>
                  <a:pt x="2757458" y="1368356"/>
                </a:lnTo>
                <a:lnTo>
                  <a:pt x="2758159" y="1413570"/>
                </a:lnTo>
                <a:lnTo>
                  <a:pt x="2757458" y="1458784"/>
                </a:lnTo>
                <a:lnTo>
                  <a:pt x="2755354" y="1503961"/>
                </a:lnTo>
                <a:lnTo>
                  <a:pt x="2751848" y="1549064"/>
                </a:lnTo>
                <a:lnTo>
                  <a:pt x="2746939" y="1594055"/>
                </a:lnTo>
                <a:lnTo>
                  <a:pt x="2740627" y="1638897"/>
                </a:lnTo>
                <a:lnTo>
                  <a:pt x="2732914" y="1683553"/>
                </a:lnTo>
                <a:lnTo>
                  <a:pt x="2723797" y="1727986"/>
                </a:lnTo>
                <a:lnTo>
                  <a:pt x="2713278" y="1772158"/>
                </a:lnTo>
                <a:lnTo>
                  <a:pt x="2701357" y="1816032"/>
                </a:lnTo>
                <a:lnTo>
                  <a:pt x="2688033" y="1859571"/>
                </a:lnTo>
                <a:lnTo>
                  <a:pt x="2673306" y="1902739"/>
                </a:lnTo>
                <a:lnTo>
                  <a:pt x="2657177" y="1945496"/>
                </a:lnTo>
                <a:lnTo>
                  <a:pt x="2639646" y="1987808"/>
                </a:lnTo>
                <a:lnTo>
                  <a:pt x="2620711" y="2029635"/>
                </a:lnTo>
                <a:lnTo>
                  <a:pt x="2600375" y="2070941"/>
                </a:lnTo>
                <a:lnTo>
                  <a:pt x="2578636" y="2111689"/>
                </a:lnTo>
                <a:lnTo>
                  <a:pt x="2555494" y="2151842"/>
                </a:lnTo>
                <a:lnTo>
                  <a:pt x="2530950" y="2191362"/>
                </a:lnTo>
                <a:lnTo>
                  <a:pt x="2505003" y="2230211"/>
                </a:lnTo>
                <a:lnTo>
                  <a:pt x="2477654" y="2268354"/>
                </a:lnTo>
                <a:lnTo>
                  <a:pt x="2448902" y="2305753"/>
                </a:lnTo>
                <a:lnTo>
                  <a:pt x="2418748" y="2342369"/>
                </a:lnTo>
                <a:lnTo>
                  <a:pt x="2387191" y="2378167"/>
                </a:lnTo>
                <a:lnTo>
                  <a:pt x="2354231" y="2413109"/>
                </a:lnTo>
                <a:lnTo>
                  <a:pt x="2320142" y="2446893"/>
                </a:lnTo>
                <a:lnTo>
                  <a:pt x="2285217" y="2479239"/>
                </a:lnTo>
                <a:lnTo>
                  <a:pt x="2249494" y="2510147"/>
                </a:lnTo>
                <a:lnTo>
                  <a:pt x="2213008" y="2539617"/>
                </a:lnTo>
                <a:lnTo>
                  <a:pt x="2175795" y="2567650"/>
                </a:lnTo>
                <a:lnTo>
                  <a:pt x="2137893" y="2594246"/>
                </a:lnTo>
                <a:lnTo>
                  <a:pt x="2099337" y="2619404"/>
                </a:lnTo>
                <a:lnTo>
                  <a:pt x="2060165" y="2643124"/>
                </a:lnTo>
                <a:lnTo>
                  <a:pt x="2020411" y="2665407"/>
                </a:lnTo>
                <a:lnTo>
                  <a:pt x="1980112" y="2686252"/>
                </a:lnTo>
                <a:lnTo>
                  <a:pt x="1939305" y="2705659"/>
                </a:lnTo>
                <a:lnTo>
                  <a:pt x="1898026" y="2723629"/>
                </a:lnTo>
                <a:lnTo>
                  <a:pt x="1856312" y="2740162"/>
                </a:lnTo>
                <a:lnTo>
                  <a:pt x="1814198" y="2755256"/>
                </a:lnTo>
                <a:lnTo>
                  <a:pt x="1771721" y="2768913"/>
                </a:lnTo>
                <a:lnTo>
                  <a:pt x="1728917" y="2781133"/>
                </a:lnTo>
                <a:lnTo>
                  <a:pt x="1685822" y="2791915"/>
                </a:lnTo>
                <a:lnTo>
                  <a:pt x="1642474" y="2801259"/>
                </a:lnTo>
                <a:lnTo>
                  <a:pt x="1598908" y="2809166"/>
                </a:lnTo>
                <a:lnTo>
                  <a:pt x="1555160" y="2815635"/>
                </a:lnTo>
                <a:lnTo>
                  <a:pt x="1511266" y="2820667"/>
                </a:lnTo>
                <a:lnTo>
                  <a:pt x="1467264" y="2824261"/>
                </a:lnTo>
                <a:lnTo>
                  <a:pt x="1423190" y="2826417"/>
                </a:lnTo>
                <a:lnTo>
                  <a:pt x="1379078" y="2827136"/>
                </a:lnTo>
                <a:lnTo>
                  <a:pt x="1334967" y="2826417"/>
                </a:lnTo>
                <a:lnTo>
                  <a:pt x="1290893" y="2824261"/>
                </a:lnTo>
                <a:lnTo>
                  <a:pt x="1246890" y="2820667"/>
                </a:lnTo>
                <a:lnTo>
                  <a:pt x="1202997" y="2815635"/>
                </a:lnTo>
                <a:lnTo>
                  <a:pt x="1159249" y="2809166"/>
                </a:lnTo>
                <a:lnTo>
                  <a:pt x="1115683" y="2801259"/>
                </a:lnTo>
                <a:lnTo>
                  <a:pt x="1072334" y="2791915"/>
                </a:lnTo>
                <a:lnTo>
                  <a:pt x="1029240" y="2781133"/>
                </a:lnTo>
                <a:lnTo>
                  <a:pt x="986436" y="2768913"/>
                </a:lnTo>
                <a:lnTo>
                  <a:pt x="943959" y="2755256"/>
                </a:lnTo>
                <a:lnTo>
                  <a:pt x="901844" y="2740162"/>
                </a:lnTo>
                <a:lnTo>
                  <a:pt x="860130" y="2723629"/>
                </a:lnTo>
                <a:lnTo>
                  <a:pt x="818851" y="2705659"/>
                </a:lnTo>
                <a:lnTo>
                  <a:pt x="778044" y="2686252"/>
                </a:lnTo>
                <a:lnTo>
                  <a:pt x="737745" y="2665407"/>
                </a:lnTo>
                <a:lnTo>
                  <a:pt x="697991" y="2643124"/>
                </a:lnTo>
                <a:lnTo>
                  <a:pt x="658818" y="2619404"/>
                </a:lnTo>
                <a:lnTo>
                  <a:pt x="620262" y="2594246"/>
                </a:lnTo>
                <a:lnTo>
                  <a:pt x="582360" y="2567650"/>
                </a:lnTo>
                <a:lnTo>
                  <a:pt x="545147" y="2539617"/>
                </a:lnTo>
                <a:lnTo>
                  <a:pt x="508661" y="2510147"/>
                </a:lnTo>
                <a:lnTo>
                  <a:pt x="472937" y="2479239"/>
                </a:lnTo>
                <a:lnTo>
                  <a:pt x="438012" y="2446893"/>
                </a:lnTo>
                <a:lnTo>
                  <a:pt x="403922" y="2413109"/>
                </a:lnTo>
                <a:lnTo>
                  <a:pt x="370963" y="2378167"/>
                </a:lnTo>
                <a:lnTo>
                  <a:pt x="339407" y="2342369"/>
                </a:lnTo>
                <a:lnTo>
                  <a:pt x="309253" y="2305753"/>
                </a:lnTo>
                <a:lnTo>
                  <a:pt x="280501" y="2268354"/>
                </a:lnTo>
                <a:lnTo>
                  <a:pt x="253152" y="2230211"/>
                </a:lnTo>
                <a:lnTo>
                  <a:pt x="227206" y="2191362"/>
                </a:lnTo>
                <a:lnTo>
                  <a:pt x="202662" y="2151842"/>
                </a:lnTo>
                <a:lnTo>
                  <a:pt x="179521" y="2111689"/>
                </a:lnTo>
                <a:lnTo>
                  <a:pt x="157782" y="2070941"/>
                </a:lnTo>
                <a:lnTo>
                  <a:pt x="137445" y="2029635"/>
                </a:lnTo>
                <a:lnTo>
                  <a:pt x="118512" y="1987808"/>
                </a:lnTo>
                <a:lnTo>
                  <a:pt x="100980" y="1945496"/>
                </a:lnTo>
                <a:lnTo>
                  <a:pt x="84851" y="1902739"/>
                </a:lnTo>
                <a:lnTo>
                  <a:pt x="70125" y="1859571"/>
                </a:lnTo>
                <a:lnTo>
                  <a:pt x="56801" y="1816032"/>
                </a:lnTo>
                <a:lnTo>
                  <a:pt x="44880" y="1772158"/>
                </a:lnTo>
                <a:lnTo>
                  <a:pt x="34361" y="1727986"/>
                </a:lnTo>
                <a:lnTo>
                  <a:pt x="25245" y="1683553"/>
                </a:lnTo>
                <a:lnTo>
                  <a:pt x="17531" y="1638897"/>
                </a:lnTo>
                <a:lnTo>
                  <a:pt x="11220" y="1594055"/>
                </a:lnTo>
                <a:lnTo>
                  <a:pt x="6311" y="1549064"/>
                </a:lnTo>
                <a:lnTo>
                  <a:pt x="2805" y="1503961"/>
                </a:lnTo>
                <a:lnTo>
                  <a:pt x="701" y="1458784"/>
                </a:lnTo>
                <a:lnTo>
                  <a:pt x="0" y="1413570"/>
                </a:lnTo>
                <a:lnTo>
                  <a:pt x="701" y="1368356"/>
                </a:lnTo>
                <a:lnTo>
                  <a:pt x="2805" y="1323179"/>
                </a:lnTo>
                <a:lnTo>
                  <a:pt x="6311" y="1278076"/>
                </a:lnTo>
                <a:lnTo>
                  <a:pt x="11220" y="1233085"/>
                </a:lnTo>
                <a:lnTo>
                  <a:pt x="17531" y="1188243"/>
                </a:lnTo>
                <a:lnTo>
                  <a:pt x="25245" y="1143587"/>
                </a:lnTo>
                <a:lnTo>
                  <a:pt x="34361" y="1099154"/>
                </a:lnTo>
                <a:lnTo>
                  <a:pt x="44880" y="1054982"/>
                </a:lnTo>
                <a:lnTo>
                  <a:pt x="56801" y="1011107"/>
                </a:lnTo>
                <a:lnTo>
                  <a:pt x="70125" y="967568"/>
                </a:lnTo>
                <a:lnTo>
                  <a:pt x="84851" y="924400"/>
                </a:lnTo>
                <a:lnTo>
                  <a:pt x="100980" y="881642"/>
                </a:lnTo>
                <a:lnTo>
                  <a:pt x="118512" y="839331"/>
                </a:lnTo>
                <a:lnTo>
                  <a:pt x="137445" y="797503"/>
                </a:lnTo>
                <a:lnTo>
                  <a:pt x="157782" y="756196"/>
                </a:lnTo>
                <a:lnTo>
                  <a:pt x="179521" y="715448"/>
                </a:lnTo>
                <a:lnTo>
                  <a:pt x="202662" y="675295"/>
                </a:lnTo>
                <a:lnTo>
                  <a:pt x="227206" y="635775"/>
                </a:lnTo>
                <a:lnTo>
                  <a:pt x="253152" y="596925"/>
                </a:lnTo>
                <a:lnTo>
                  <a:pt x="280501" y="558782"/>
                </a:lnTo>
                <a:lnTo>
                  <a:pt x="309253" y="521383"/>
                </a:lnTo>
                <a:lnTo>
                  <a:pt x="339407" y="484766"/>
                </a:lnTo>
                <a:lnTo>
                  <a:pt x="370963" y="448967"/>
                </a:lnTo>
                <a:lnTo>
                  <a:pt x="403922" y="414025"/>
                </a:lnTo>
                <a:lnTo>
                  <a:pt x="438012" y="380241"/>
                </a:lnTo>
                <a:lnTo>
                  <a:pt x="472937" y="347896"/>
                </a:lnTo>
                <a:lnTo>
                  <a:pt x="508661" y="316987"/>
                </a:lnTo>
                <a:lnTo>
                  <a:pt x="545147" y="287517"/>
                </a:lnTo>
                <a:lnTo>
                  <a:pt x="582360" y="259484"/>
                </a:lnTo>
                <a:lnTo>
                  <a:pt x="620262" y="232889"/>
                </a:lnTo>
                <a:lnTo>
                  <a:pt x="658818" y="207731"/>
                </a:lnTo>
                <a:lnTo>
                  <a:pt x="697991" y="184011"/>
                </a:lnTo>
                <a:lnTo>
                  <a:pt x="737745" y="161728"/>
                </a:lnTo>
                <a:lnTo>
                  <a:pt x="778044" y="140883"/>
                </a:lnTo>
                <a:lnTo>
                  <a:pt x="818851" y="121476"/>
                </a:lnTo>
                <a:lnTo>
                  <a:pt x="860130" y="103506"/>
                </a:lnTo>
                <a:lnTo>
                  <a:pt x="901844" y="86974"/>
                </a:lnTo>
                <a:lnTo>
                  <a:pt x="943959" y="71879"/>
                </a:lnTo>
                <a:lnTo>
                  <a:pt x="986436" y="58222"/>
                </a:lnTo>
                <a:lnTo>
                  <a:pt x="1029240" y="46002"/>
                </a:lnTo>
                <a:lnTo>
                  <a:pt x="1072334" y="35220"/>
                </a:lnTo>
                <a:lnTo>
                  <a:pt x="1115683" y="25876"/>
                </a:lnTo>
                <a:lnTo>
                  <a:pt x="1159249" y="17969"/>
                </a:lnTo>
                <a:lnTo>
                  <a:pt x="1202997" y="11500"/>
                </a:lnTo>
                <a:lnTo>
                  <a:pt x="1246890" y="6469"/>
                </a:lnTo>
                <a:lnTo>
                  <a:pt x="1290893" y="2875"/>
                </a:lnTo>
                <a:lnTo>
                  <a:pt x="1334967" y="718"/>
                </a:lnTo>
                <a:lnTo>
                  <a:pt x="1379078" y="0"/>
                </a:lnTo>
                <a:lnTo>
                  <a:pt x="1423190" y="718"/>
                </a:lnTo>
                <a:lnTo>
                  <a:pt x="1467264" y="2875"/>
                </a:lnTo>
                <a:lnTo>
                  <a:pt x="1511266" y="6469"/>
                </a:lnTo>
                <a:lnTo>
                  <a:pt x="1555160" y="11500"/>
                </a:lnTo>
                <a:lnTo>
                  <a:pt x="1598908" y="17969"/>
                </a:lnTo>
                <a:lnTo>
                  <a:pt x="1642474" y="25876"/>
                </a:lnTo>
                <a:lnTo>
                  <a:pt x="1685822" y="35220"/>
                </a:lnTo>
                <a:lnTo>
                  <a:pt x="1728917" y="46002"/>
                </a:lnTo>
                <a:lnTo>
                  <a:pt x="1771721" y="58222"/>
                </a:lnTo>
                <a:lnTo>
                  <a:pt x="1814198" y="71879"/>
                </a:lnTo>
                <a:lnTo>
                  <a:pt x="1856312" y="86974"/>
                </a:lnTo>
                <a:lnTo>
                  <a:pt x="1898026" y="103506"/>
                </a:lnTo>
                <a:lnTo>
                  <a:pt x="1939305" y="121476"/>
                </a:lnTo>
                <a:lnTo>
                  <a:pt x="1980112" y="140883"/>
                </a:lnTo>
                <a:lnTo>
                  <a:pt x="2020411" y="161728"/>
                </a:lnTo>
                <a:lnTo>
                  <a:pt x="2060165" y="184011"/>
                </a:lnTo>
                <a:lnTo>
                  <a:pt x="2099337" y="207731"/>
                </a:lnTo>
                <a:lnTo>
                  <a:pt x="2137893" y="232889"/>
                </a:lnTo>
                <a:lnTo>
                  <a:pt x="2175795" y="259484"/>
                </a:lnTo>
                <a:lnTo>
                  <a:pt x="2213008" y="287517"/>
                </a:lnTo>
                <a:lnTo>
                  <a:pt x="2249494" y="316987"/>
                </a:lnTo>
                <a:lnTo>
                  <a:pt x="2285217" y="347896"/>
                </a:lnTo>
                <a:lnTo>
                  <a:pt x="2320142" y="380241"/>
                </a:lnTo>
                <a:lnTo>
                  <a:pt x="2354231" y="414025"/>
                </a:lnTo>
                <a:close/>
              </a:path>
            </a:pathLst>
          </a:custGeom>
          <a:ln w="13612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600"/>
          </a:p>
        </p:txBody>
      </p:sp>
      <p:sp>
        <p:nvSpPr>
          <p:cNvPr id="19" name="object 10"/>
          <p:cNvSpPr/>
          <p:nvPr/>
        </p:nvSpPr>
        <p:spPr>
          <a:xfrm>
            <a:off x="3703341" y="2319029"/>
            <a:ext cx="2202726" cy="2219942"/>
          </a:xfrm>
          <a:custGeom>
            <a:avLst/>
            <a:gdLst/>
            <a:ahLst/>
            <a:cxnLst/>
            <a:rect l="l" t="t" r="r" b="b"/>
            <a:pathLst>
              <a:path w="2758440" h="2827654">
                <a:moveTo>
                  <a:pt x="2354231" y="414025"/>
                </a:moveTo>
                <a:lnTo>
                  <a:pt x="2387191" y="448967"/>
                </a:lnTo>
                <a:lnTo>
                  <a:pt x="2418748" y="484766"/>
                </a:lnTo>
                <a:lnTo>
                  <a:pt x="2448902" y="521383"/>
                </a:lnTo>
                <a:lnTo>
                  <a:pt x="2477654" y="558782"/>
                </a:lnTo>
                <a:lnTo>
                  <a:pt x="2505003" y="596925"/>
                </a:lnTo>
                <a:lnTo>
                  <a:pt x="2530950" y="635775"/>
                </a:lnTo>
                <a:lnTo>
                  <a:pt x="2555494" y="675295"/>
                </a:lnTo>
                <a:lnTo>
                  <a:pt x="2578636" y="715448"/>
                </a:lnTo>
                <a:lnTo>
                  <a:pt x="2600375" y="756196"/>
                </a:lnTo>
                <a:lnTo>
                  <a:pt x="2620711" y="797503"/>
                </a:lnTo>
                <a:lnTo>
                  <a:pt x="2639646" y="839331"/>
                </a:lnTo>
                <a:lnTo>
                  <a:pt x="2657177" y="881642"/>
                </a:lnTo>
                <a:lnTo>
                  <a:pt x="2673306" y="924400"/>
                </a:lnTo>
                <a:lnTo>
                  <a:pt x="2688033" y="967568"/>
                </a:lnTo>
                <a:lnTo>
                  <a:pt x="2701357" y="1011107"/>
                </a:lnTo>
                <a:lnTo>
                  <a:pt x="2713278" y="1054982"/>
                </a:lnTo>
                <a:lnTo>
                  <a:pt x="2723797" y="1099154"/>
                </a:lnTo>
                <a:lnTo>
                  <a:pt x="2732914" y="1143587"/>
                </a:lnTo>
                <a:lnTo>
                  <a:pt x="2740627" y="1188243"/>
                </a:lnTo>
                <a:lnTo>
                  <a:pt x="2746939" y="1233085"/>
                </a:lnTo>
                <a:lnTo>
                  <a:pt x="2751848" y="1278076"/>
                </a:lnTo>
                <a:lnTo>
                  <a:pt x="2755354" y="1323179"/>
                </a:lnTo>
                <a:lnTo>
                  <a:pt x="2757458" y="1368356"/>
                </a:lnTo>
                <a:lnTo>
                  <a:pt x="2758159" y="1413570"/>
                </a:lnTo>
                <a:lnTo>
                  <a:pt x="2757458" y="1458784"/>
                </a:lnTo>
                <a:lnTo>
                  <a:pt x="2755354" y="1503961"/>
                </a:lnTo>
                <a:lnTo>
                  <a:pt x="2751848" y="1549064"/>
                </a:lnTo>
                <a:lnTo>
                  <a:pt x="2746939" y="1594055"/>
                </a:lnTo>
                <a:lnTo>
                  <a:pt x="2740627" y="1638897"/>
                </a:lnTo>
                <a:lnTo>
                  <a:pt x="2732914" y="1683553"/>
                </a:lnTo>
                <a:lnTo>
                  <a:pt x="2723797" y="1727986"/>
                </a:lnTo>
                <a:lnTo>
                  <a:pt x="2713278" y="1772158"/>
                </a:lnTo>
                <a:lnTo>
                  <a:pt x="2701357" y="1816032"/>
                </a:lnTo>
                <a:lnTo>
                  <a:pt x="2688033" y="1859571"/>
                </a:lnTo>
                <a:lnTo>
                  <a:pt x="2673306" y="1902739"/>
                </a:lnTo>
                <a:lnTo>
                  <a:pt x="2657177" y="1945496"/>
                </a:lnTo>
                <a:lnTo>
                  <a:pt x="2639646" y="1987808"/>
                </a:lnTo>
                <a:lnTo>
                  <a:pt x="2620711" y="2029635"/>
                </a:lnTo>
                <a:lnTo>
                  <a:pt x="2600375" y="2070941"/>
                </a:lnTo>
                <a:lnTo>
                  <a:pt x="2578636" y="2111689"/>
                </a:lnTo>
                <a:lnTo>
                  <a:pt x="2555494" y="2151842"/>
                </a:lnTo>
                <a:lnTo>
                  <a:pt x="2530950" y="2191362"/>
                </a:lnTo>
                <a:lnTo>
                  <a:pt x="2505003" y="2230211"/>
                </a:lnTo>
                <a:lnTo>
                  <a:pt x="2477654" y="2268354"/>
                </a:lnTo>
                <a:lnTo>
                  <a:pt x="2448902" y="2305753"/>
                </a:lnTo>
                <a:lnTo>
                  <a:pt x="2418748" y="2342369"/>
                </a:lnTo>
                <a:lnTo>
                  <a:pt x="2387191" y="2378167"/>
                </a:lnTo>
                <a:lnTo>
                  <a:pt x="2354231" y="2413109"/>
                </a:lnTo>
                <a:lnTo>
                  <a:pt x="2320142" y="2446893"/>
                </a:lnTo>
                <a:lnTo>
                  <a:pt x="2285217" y="2479239"/>
                </a:lnTo>
                <a:lnTo>
                  <a:pt x="2249494" y="2510147"/>
                </a:lnTo>
                <a:lnTo>
                  <a:pt x="2213008" y="2539617"/>
                </a:lnTo>
                <a:lnTo>
                  <a:pt x="2175795" y="2567650"/>
                </a:lnTo>
                <a:lnTo>
                  <a:pt x="2137893" y="2594246"/>
                </a:lnTo>
                <a:lnTo>
                  <a:pt x="2099337" y="2619404"/>
                </a:lnTo>
                <a:lnTo>
                  <a:pt x="2060165" y="2643124"/>
                </a:lnTo>
                <a:lnTo>
                  <a:pt x="2020411" y="2665407"/>
                </a:lnTo>
                <a:lnTo>
                  <a:pt x="1980112" y="2686252"/>
                </a:lnTo>
                <a:lnTo>
                  <a:pt x="1939305" y="2705659"/>
                </a:lnTo>
                <a:lnTo>
                  <a:pt x="1898026" y="2723629"/>
                </a:lnTo>
                <a:lnTo>
                  <a:pt x="1856312" y="2740162"/>
                </a:lnTo>
                <a:lnTo>
                  <a:pt x="1814198" y="2755256"/>
                </a:lnTo>
                <a:lnTo>
                  <a:pt x="1771721" y="2768913"/>
                </a:lnTo>
                <a:lnTo>
                  <a:pt x="1728917" y="2781133"/>
                </a:lnTo>
                <a:lnTo>
                  <a:pt x="1685822" y="2791915"/>
                </a:lnTo>
                <a:lnTo>
                  <a:pt x="1642474" y="2801259"/>
                </a:lnTo>
                <a:lnTo>
                  <a:pt x="1598908" y="2809166"/>
                </a:lnTo>
                <a:lnTo>
                  <a:pt x="1555160" y="2815635"/>
                </a:lnTo>
                <a:lnTo>
                  <a:pt x="1511266" y="2820667"/>
                </a:lnTo>
                <a:lnTo>
                  <a:pt x="1467264" y="2824261"/>
                </a:lnTo>
                <a:lnTo>
                  <a:pt x="1423190" y="2826417"/>
                </a:lnTo>
                <a:lnTo>
                  <a:pt x="1379078" y="2827136"/>
                </a:lnTo>
                <a:lnTo>
                  <a:pt x="1334967" y="2826417"/>
                </a:lnTo>
                <a:lnTo>
                  <a:pt x="1290893" y="2824261"/>
                </a:lnTo>
                <a:lnTo>
                  <a:pt x="1246890" y="2820667"/>
                </a:lnTo>
                <a:lnTo>
                  <a:pt x="1202997" y="2815635"/>
                </a:lnTo>
                <a:lnTo>
                  <a:pt x="1159249" y="2809166"/>
                </a:lnTo>
                <a:lnTo>
                  <a:pt x="1115683" y="2801259"/>
                </a:lnTo>
                <a:lnTo>
                  <a:pt x="1072334" y="2791915"/>
                </a:lnTo>
                <a:lnTo>
                  <a:pt x="1029240" y="2781133"/>
                </a:lnTo>
                <a:lnTo>
                  <a:pt x="986436" y="2768913"/>
                </a:lnTo>
                <a:lnTo>
                  <a:pt x="943959" y="2755256"/>
                </a:lnTo>
                <a:lnTo>
                  <a:pt x="901844" y="2740162"/>
                </a:lnTo>
                <a:lnTo>
                  <a:pt x="860130" y="2723629"/>
                </a:lnTo>
                <a:lnTo>
                  <a:pt x="818851" y="2705659"/>
                </a:lnTo>
                <a:lnTo>
                  <a:pt x="778044" y="2686252"/>
                </a:lnTo>
                <a:lnTo>
                  <a:pt x="737745" y="2665407"/>
                </a:lnTo>
                <a:lnTo>
                  <a:pt x="697991" y="2643124"/>
                </a:lnTo>
                <a:lnTo>
                  <a:pt x="658818" y="2619404"/>
                </a:lnTo>
                <a:lnTo>
                  <a:pt x="620262" y="2594246"/>
                </a:lnTo>
                <a:lnTo>
                  <a:pt x="582360" y="2567650"/>
                </a:lnTo>
                <a:lnTo>
                  <a:pt x="545147" y="2539617"/>
                </a:lnTo>
                <a:lnTo>
                  <a:pt x="508661" y="2510147"/>
                </a:lnTo>
                <a:lnTo>
                  <a:pt x="472937" y="2479239"/>
                </a:lnTo>
                <a:lnTo>
                  <a:pt x="438012" y="2446893"/>
                </a:lnTo>
                <a:lnTo>
                  <a:pt x="403922" y="2413109"/>
                </a:lnTo>
                <a:lnTo>
                  <a:pt x="370963" y="2378167"/>
                </a:lnTo>
                <a:lnTo>
                  <a:pt x="339407" y="2342369"/>
                </a:lnTo>
                <a:lnTo>
                  <a:pt x="309253" y="2305753"/>
                </a:lnTo>
                <a:lnTo>
                  <a:pt x="280501" y="2268354"/>
                </a:lnTo>
                <a:lnTo>
                  <a:pt x="253152" y="2230211"/>
                </a:lnTo>
                <a:lnTo>
                  <a:pt x="227206" y="2191362"/>
                </a:lnTo>
                <a:lnTo>
                  <a:pt x="202662" y="2151842"/>
                </a:lnTo>
                <a:lnTo>
                  <a:pt x="179521" y="2111689"/>
                </a:lnTo>
                <a:lnTo>
                  <a:pt x="157782" y="2070941"/>
                </a:lnTo>
                <a:lnTo>
                  <a:pt x="137445" y="2029635"/>
                </a:lnTo>
                <a:lnTo>
                  <a:pt x="118512" y="1987808"/>
                </a:lnTo>
                <a:lnTo>
                  <a:pt x="100980" y="1945496"/>
                </a:lnTo>
                <a:lnTo>
                  <a:pt x="84851" y="1902739"/>
                </a:lnTo>
                <a:lnTo>
                  <a:pt x="70125" y="1859571"/>
                </a:lnTo>
                <a:lnTo>
                  <a:pt x="56801" y="1816032"/>
                </a:lnTo>
                <a:lnTo>
                  <a:pt x="44880" y="1772158"/>
                </a:lnTo>
                <a:lnTo>
                  <a:pt x="34361" y="1727986"/>
                </a:lnTo>
                <a:lnTo>
                  <a:pt x="25245" y="1683553"/>
                </a:lnTo>
                <a:lnTo>
                  <a:pt x="17531" y="1638897"/>
                </a:lnTo>
                <a:lnTo>
                  <a:pt x="11220" y="1594055"/>
                </a:lnTo>
                <a:lnTo>
                  <a:pt x="6311" y="1549064"/>
                </a:lnTo>
                <a:lnTo>
                  <a:pt x="2805" y="1503961"/>
                </a:lnTo>
                <a:lnTo>
                  <a:pt x="701" y="1458784"/>
                </a:lnTo>
                <a:lnTo>
                  <a:pt x="0" y="1413570"/>
                </a:lnTo>
                <a:lnTo>
                  <a:pt x="701" y="1368356"/>
                </a:lnTo>
                <a:lnTo>
                  <a:pt x="2805" y="1323179"/>
                </a:lnTo>
                <a:lnTo>
                  <a:pt x="6311" y="1278076"/>
                </a:lnTo>
                <a:lnTo>
                  <a:pt x="11220" y="1233085"/>
                </a:lnTo>
                <a:lnTo>
                  <a:pt x="17531" y="1188243"/>
                </a:lnTo>
                <a:lnTo>
                  <a:pt x="25245" y="1143587"/>
                </a:lnTo>
                <a:lnTo>
                  <a:pt x="34361" y="1099154"/>
                </a:lnTo>
                <a:lnTo>
                  <a:pt x="44880" y="1054982"/>
                </a:lnTo>
                <a:lnTo>
                  <a:pt x="56801" y="1011107"/>
                </a:lnTo>
                <a:lnTo>
                  <a:pt x="70125" y="967568"/>
                </a:lnTo>
                <a:lnTo>
                  <a:pt x="84851" y="924400"/>
                </a:lnTo>
                <a:lnTo>
                  <a:pt x="100980" y="881642"/>
                </a:lnTo>
                <a:lnTo>
                  <a:pt x="118512" y="839331"/>
                </a:lnTo>
                <a:lnTo>
                  <a:pt x="137445" y="797503"/>
                </a:lnTo>
                <a:lnTo>
                  <a:pt x="157782" y="756196"/>
                </a:lnTo>
                <a:lnTo>
                  <a:pt x="179521" y="715448"/>
                </a:lnTo>
                <a:lnTo>
                  <a:pt x="202662" y="675295"/>
                </a:lnTo>
                <a:lnTo>
                  <a:pt x="227206" y="635775"/>
                </a:lnTo>
                <a:lnTo>
                  <a:pt x="253152" y="596925"/>
                </a:lnTo>
                <a:lnTo>
                  <a:pt x="280501" y="558782"/>
                </a:lnTo>
                <a:lnTo>
                  <a:pt x="309253" y="521383"/>
                </a:lnTo>
                <a:lnTo>
                  <a:pt x="339407" y="484766"/>
                </a:lnTo>
                <a:lnTo>
                  <a:pt x="370963" y="448967"/>
                </a:lnTo>
                <a:lnTo>
                  <a:pt x="403922" y="414025"/>
                </a:lnTo>
                <a:lnTo>
                  <a:pt x="438012" y="380241"/>
                </a:lnTo>
                <a:lnTo>
                  <a:pt x="472937" y="347896"/>
                </a:lnTo>
                <a:lnTo>
                  <a:pt x="508661" y="316987"/>
                </a:lnTo>
                <a:lnTo>
                  <a:pt x="545147" y="287517"/>
                </a:lnTo>
                <a:lnTo>
                  <a:pt x="582360" y="259484"/>
                </a:lnTo>
                <a:lnTo>
                  <a:pt x="620262" y="232889"/>
                </a:lnTo>
                <a:lnTo>
                  <a:pt x="658818" y="207731"/>
                </a:lnTo>
                <a:lnTo>
                  <a:pt x="697991" y="184011"/>
                </a:lnTo>
                <a:lnTo>
                  <a:pt x="737745" y="161728"/>
                </a:lnTo>
                <a:lnTo>
                  <a:pt x="778044" y="140883"/>
                </a:lnTo>
                <a:lnTo>
                  <a:pt x="818851" y="121476"/>
                </a:lnTo>
                <a:lnTo>
                  <a:pt x="860130" y="103506"/>
                </a:lnTo>
                <a:lnTo>
                  <a:pt x="901844" y="86974"/>
                </a:lnTo>
                <a:lnTo>
                  <a:pt x="943959" y="71879"/>
                </a:lnTo>
                <a:lnTo>
                  <a:pt x="986436" y="58222"/>
                </a:lnTo>
                <a:lnTo>
                  <a:pt x="1029240" y="46002"/>
                </a:lnTo>
                <a:lnTo>
                  <a:pt x="1072334" y="35220"/>
                </a:lnTo>
                <a:lnTo>
                  <a:pt x="1115683" y="25876"/>
                </a:lnTo>
                <a:lnTo>
                  <a:pt x="1159249" y="17969"/>
                </a:lnTo>
                <a:lnTo>
                  <a:pt x="1202997" y="11500"/>
                </a:lnTo>
                <a:lnTo>
                  <a:pt x="1246890" y="6469"/>
                </a:lnTo>
                <a:lnTo>
                  <a:pt x="1290893" y="2875"/>
                </a:lnTo>
                <a:lnTo>
                  <a:pt x="1334967" y="718"/>
                </a:lnTo>
                <a:lnTo>
                  <a:pt x="1379078" y="0"/>
                </a:lnTo>
                <a:lnTo>
                  <a:pt x="1423190" y="718"/>
                </a:lnTo>
                <a:lnTo>
                  <a:pt x="1467264" y="2875"/>
                </a:lnTo>
                <a:lnTo>
                  <a:pt x="1511266" y="6469"/>
                </a:lnTo>
                <a:lnTo>
                  <a:pt x="1555160" y="11500"/>
                </a:lnTo>
                <a:lnTo>
                  <a:pt x="1598908" y="17969"/>
                </a:lnTo>
                <a:lnTo>
                  <a:pt x="1642474" y="25876"/>
                </a:lnTo>
                <a:lnTo>
                  <a:pt x="1685822" y="35220"/>
                </a:lnTo>
                <a:lnTo>
                  <a:pt x="1728917" y="46002"/>
                </a:lnTo>
                <a:lnTo>
                  <a:pt x="1771721" y="58222"/>
                </a:lnTo>
                <a:lnTo>
                  <a:pt x="1814198" y="71879"/>
                </a:lnTo>
                <a:lnTo>
                  <a:pt x="1856312" y="86974"/>
                </a:lnTo>
                <a:lnTo>
                  <a:pt x="1898026" y="103506"/>
                </a:lnTo>
                <a:lnTo>
                  <a:pt x="1939305" y="121476"/>
                </a:lnTo>
                <a:lnTo>
                  <a:pt x="1980112" y="140883"/>
                </a:lnTo>
                <a:lnTo>
                  <a:pt x="2020411" y="161728"/>
                </a:lnTo>
                <a:lnTo>
                  <a:pt x="2060165" y="184011"/>
                </a:lnTo>
                <a:lnTo>
                  <a:pt x="2099337" y="207731"/>
                </a:lnTo>
                <a:lnTo>
                  <a:pt x="2137893" y="232889"/>
                </a:lnTo>
                <a:lnTo>
                  <a:pt x="2175795" y="259484"/>
                </a:lnTo>
                <a:lnTo>
                  <a:pt x="2213008" y="287517"/>
                </a:lnTo>
                <a:lnTo>
                  <a:pt x="2249494" y="316987"/>
                </a:lnTo>
                <a:lnTo>
                  <a:pt x="2285217" y="347896"/>
                </a:lnTo>
                <a:lnTo>
                  <a:pt x="2320142" y="380241"/>
                </a:lnTo>
                <a:lnTo>
                  <a:pt x="2354231" y="414025"/>
                </a:lnTo>
                <a:close/>
              </a:path>
            </a:pathLst>
          </a:custGeom>
          <a:ln w="13612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600"/>
          </a:p>
        </p:txBody>
      </p:sp>
      <p:sp>
        <p:nvSpPr>
          <p:cNvPr id="20" name="object 10"/>
          <p:cNvSpPr/>
          <p:nvPr/>
        </p:nvSpPr>
        <p:spPr>
          <a:xfrm>
            <a:off x="711494" y="2339759"/>
            <a:ext cx="2202726" cy="2219942"/>
          </a:xfrm>
          <a:custGeom>
            <a:avLst/>
            <a:gdLst/>
            <a:ahLst/>
            <a:cxnLst/>
            <a:rect l="l" t="t" r="r" b="b"/>
            <a:pathLst>
              <a:path w="2758440" h="2827654">
                <a:moveTo>
                  <a:pt x="2354231" y="414025"/>
                </a:moveTo>
                <a:lnTo>
                  <a:pt x="2387191" y="448967"/>
                </a:lnTo>
                <a:lnTo>
                  <a:pt x="2418748" y="484766"/>
                </a:lnTo>
                <a:lnTo>
                  <a:pt x="2448902" y="521383"/>
                </a:lnTo>
                <a:lnTo>
                  <a:pt x="2477654" y="558782"/>
                </a:lnTo>
                <a:lnTo>
                  <a:pt x="2505003" y="596925"/>
                </a:lnTo>
                <a:lnTo>
                  <a:pt x="2530950" y="635775"/>
                </a:lnTo>
                <a:lnTo>
                  <a:pt x="2555494" y="675295"/>
                </a:lnTo>
                <a:lnTo>
                  <a:pt x="2578636" y="715448"/>
                </a:lnTo>
                <a:lnTo>
                  <a:pt x="2600375" y="756196"/>
                </a:lnTo>
                <a:lnTo>
                  <a:pt x="2620711" y="797503"/>
                </a:lnTo>
                <a:lnTo>
                  <a:pt x="2639646" y="839331"/>
                </a:lnTo>
                <a:lnTo>
                  <a:pt x="2657177" y="881642"/>
                </a:lnTo>
                <a:lnTo>
                  <a:pt x="2673306" y="924400"/>
                </a:lnTo>
                <a:lnTo>
                  <a:pt x="2688033" y="967568"/>
                </a:lnTo>
                <a:lnTo>
                  <a:pt x="2701357" y="1011107"/>
                </a:lnTo>
                <a:lnTo>
                  <a:pt x="2713278" y="1054982"/>
                </a:lnTo>
                <a:lnTo>
                  <a:pt x="2723797" y="1099154"/>
                </a:lnTo>
                <a:lnTo>
                  <a:pt x="2732914" y="1143587"/>
                </a:lnTo>
                <a:lnTo>
                  <a:pt x="2740627" y="1188243"/>
                </a:lnTo>
                <a:lnTo>
                  <a:pt x="2746939" y="1233085"/>
                </a:lnTo>
                <a:lnTo>
                  <a:pt x="2751848" y="1278076"/>
                </a:lnTo>
                <a:lnTo>
                  <a:pt x="2755354" y="1323179"/>
                </a:lnTo>
                <a:lnTo>
                  <a:pt x="2757458" y="1368356"/>
                </a:lnTo>
                <a:lnTo>
                  <a:pt x="2758159" y="1413570"/>
                </a:lnTo>
                <a:lnTo>
                  <a:pt x="2757458" y="1458784"/>
                </a:lnTo>
                <a:lnTo>
                  <a:pt x="2755354" y="1503961"/>
                </a:lnTo>
                <a:lnTo>
                  <a:pt x="2751848" y="1549064"/>
                </a:lnTo>
                <a:lnTo>
                  <a:pt x="2746939" y="1594055"/>
                </a:lnTo>
                <a:lnTo>
                  <a:pt x="2740627" y="1638897"/>
                </a:lnTo>
                <a:lnTo>
                  <a:pt x="2732914" y="1683553"/>
                </a:lnTo>
                <a:lnTo>
                  <a:pt x="2723797" y="1727986"/>
                </a:lnTo>
                <a:lnTo>
                  <a:pt x="2713278" y="1772158"/>
                </a:lnTo>
                <a:lnTo>
                  <a:pt x="2701357" y="1816032"/>
                </a:lnTo>
                <a:lnTo>
                  <a:pt x="2688033" y="1859571"/>
                </a:lnTo>
                <a:lnTo>
                  <a:pt x="2673306" y="1902739"/>
                </a:lnTo>
                <a:lnTo>
                  <a:pt x="2657177" y="1945496"/>
                </a:lnTo>
                <a:lnTo>
                  <a:pt x="2639646" y="1987808"/>
                </a:lnTo>
                <a:lnTo>
                  <a:pt x="2620711" y="2029635"/>
                </a:lnTo>
                <a:lnTo>
                  <a:pt x="2600375" y="2070941"/>
                </a:lnTo>
                <a:lnTo>
                  <a:pt x="2578636" y="2111689"/>
                </a:lnTo>
                <a:lnTo>
                  <a:pt x="2555494" y="2151842"/>
                </a:lnTo>
                <a:lnTo>
                  <a:pt x="2530950" y="2191362"/>
                </a:lnTo>
                <a:lnTo>
                  <a:pt x="2505003" y="2230211"/>
                </a:lnTo>
                <a:lnTo>
                  <a:pt x="2477654" y="2268354"/>
                </a:lnTo>
                <a:lnTo>
                  <a:pt x="2448902" y="2305753"/>
                </a:lnTo>
                <a:lnTo>
                  <a:pt x="2418748" y="2342369"/>
                </a:lnTo>
                <a:lnTo>
                  <a:pt x="2387191" y="2378167"/>
                </a:lnTo>
                <a:lnTo>
                  <a:pt x="2354231" y="2413109"/>
                </a:lnTo>
                <a:lnTo>
                  <a:pt x="2320142" y="2446893"/>
                </a:lnTo>
                <a:lnTo>
                  <a:pt x="2285217" y="2479239"/>
                </a:lnTo>
                <a:lnTo>
                  <a:pt x="2249494" y="2510147"/>
                </a:lnTo>
                <a:lnTo>
                  <a:pt x="2213008" y="2539617"/>
                </a:lnTo>
                <a:lnTo>
                  <a:pt x="2175795" y="2567650"/>
                </a:lnTo>
                <a:lnTo>
                  <a:pt x="2137893" y="2594246"/>
                </a:lnTo>
                <a:lnTo>
                  <a:pt x="2099337" y="2619404"/>
                </a:lnTo>
                <a:lnTo>
                  <a:pt x="2060165" y="2643124"/>
                </a:lnTo>
                <a:lnTo>
                  <a:pt x="2020411" y="2665407"/>
                </a:lnTo>
                <a:lnTo>
                  <a:pt x="1980112" y="2686252"/>
                </a:lnTo>
                <a:lnTo>
                  <a:pt x="1939305" y="2705659"/>
                </a:lnTo>
                <a:lnTo>
                  <a:pt x="1898026" y="2723629"/>
                </a:lnTo>
                <a:lnTo>
                  <a:pt x="1856312" y="2740162"/>
                </a:lnTo>
                <a:lnTo>
                  <a:pt x="1814198" y="2755256"/>
                </a:lnTo>
                <a:lnTo>
                  <a:pt x="1771721" y="2768913"/>
                </a:lnTo>
                <a:lnTo>
                  <a:pt x="1728917" y="2781133"/>
                </a:lnTo>
                <a:lnTo>
                  <a:pt x="1685822" y="2791915"/>
                </a:lnTo>
                <a:lnTo>
                  <a:pt x="1642474" y="2801259"/>
                </a:lnTo>
                <a:lnTo>
                  <a:pt x="1598908" y="2809166"/>
                </a:lnTo>
                <a:lnTo>
                  <a:pt x="1555160" y="2815635"/>
                </a:lnTo>
                <a:lnTo>
                  <a:pt x="1511266" y="2820667"/>
                </a:lnTo>
                <a:lnTo>
                  <a:pt x="1467264" y="2824261"/>
                </a:lnTo>
                <a:lnTo>
                  <a:pt x="1423190" y="2826417"/>
                </a:lnTo>
                <a:lnTo>
                  <a:pt x="1379078" y="2827136"/>
                </a:lnTo>
                <a:lnTo>
                  <a:pt x="1334967" y="2826417"/>
                </a:lnTo>
                <a:lnTo>
                  <a:pt x="1290893" y="2824261"/>
                </a:lnTo>
                <a:lnTo>
                  <a:pt x="1246890" y="2820667"/>
                </a:lnTo>
                <a:lnTo>
                  <a:pt x="1202997" y="2815635"/>
                </a:lnTo>
                <a:lnTo>
                  <a:pt x="1159249" y="2809166"/>
                </a:lnTo>
                <a:lnTo>
                  <a:pt x="1115683" y="2801259"/>
                </a:lnTo>
                <a:lnTo>
                  <a:pt x="1072334" y="2791915"/>
                </a:lnTo>
                <a:lnTo>
                  <a:pt x="1029240" y="2781133"/>
                </a:lnTo>
                <a:lnTo>
                  <a:pt x="986436" y="2768913"/>
                </a:lnTo>
                <a:lnTo>
                  <a:pt x="943959" y="2755256"/>
                </a:lnTo>
                <a:lnTo>
                  <a:pt x="901844" y="2740162"/>
                </a:lnTo>
                <a:lnTo>
                  <a:pt x="860130" y="2723629"/>
                </a:lnTo>
                <a:lnTo>
                  <a:pt x="818851" y="2705659"/>
                </a:lnTo>
                <a:lnTo>
                  <a:pt x="778044" y="2686252"/>
                </a:lnTo>
                <a:lnTo>
                  <a:pt x="737745" y="2665407"/>
                </a:lnTo>
                <a:lnTo>
                  <a:pt x="697991" y="2643124"/>
                </a:lnTo>
                <a:lnTo>
                  <a:pt x="658818" y="2619404"/>
                </a:lnTo>
                <a:lnTo>
                  <a:pt x="620262" y="2594246"/>
                </a:lnTo>
                <a:lnTo>
                  <a:pt x="582360" y="2567650"/>
                </a:lnTo>
                <a:lnTo>
                  <a:pt x="545147" y="2539617"/>
                </a:lnTo>
                <a:lnTo>
                  <a:pt x="508661" y="2510147"/>
                </a:lnTo>
                <a:lnTo>
                  <a:pt x="472937" y="2479239"/>
                </a:lnTo>
                <a:lnTo>
                  <a:pt x="438012" y="2446893"/>
                </a:lnTo>
                <a:lnTo>
                  <a:pt x="403922" y="2413109"/>
                </a:lnTo>
                <a:lnTo>
                  <a:pt x="370963" y="2378167"/>
                </a:lnTo>
                <a:lnTo>
                  <a:pt x="339407" y="2342369"/>
                </a:lnTo>
                <a:lnTo>
                  <a:pt x="309253" y="2305753"/>
                </a:lnTo>
                <a:lnTo>
                  <a:pt x="280501" y="2268354"/>
                </a:lnTo>
                <a:lnTo>
                  <a:pt x="253152" y="2230211"/>
                </a:lnTo>
                <a:lnTo>
                  <a:pt x="227206" y="2191362"/>
                </a:lnTo>
                <a:lnTo>
                  <a:pt x="202662" y="2151842"/>
                </a:lnTo>
                <a:lnTo>
                  <a:pt x="179521" y="2111689"/>
                </a:lnTo>
                <a:lnTo>
                  <a:pt x="157782" y="2070941"/>
                </a:lnTo>
                <a:lnTo>
                  <a:pt x="137445" y="2029635"/>
                </a:lnTo>
                <a:lnTo>
                  <a:pt x="118512" y="1987808"/>
                </a:lnTo>
                <a:lnTo>
                  <a:pt x="100980" y="1945496"/>
                </a:lnTo>
                <a:lnTo>
                  <a:pt x="84851" y="1902739"/>
                </a:lnTo>
                <a:lnTo>
                  <a:pt x="70125" y="1859571"/>
                </a:lnTo>
                <a:lnTo>
                  <a:pt x="56801" y="1816032"/>
                </a:lnTo>
                <a:lnTo>
                  <a:pt x="44880" y="1772158"/>
                </a:lnTo>
                <a:lnTo>
                  <a:pt x="34361" y="1727986"/>
                </a:lnTo>
                <a:lnTo>
                  <a:pt x="25245" y="1683553"/>
                </a:lnTo>
                <a:lnTo>
                  <a:pt x="17531" y="1638897"/>
                </a:lnTo>
                <a:lnTo>
                  <a:pt x="11220" y="1594055"/>
                </a:lnTo>
                <a:lnTo>
                  <a:pt x="6311" y="1549064"/>
                </a:lnTo>
                <a:lnTo>
                  <a:pt x="2805" y="1503961"/>
                </a:lnTo>
                <a:lnTo>
                  <a:pt x="701" y="1458784"/>
                </a:lnTo>
                <a:lnTo>
                  <a:pt x="0" y="1413570"/>
                </a:lnTo>
                <a:lnTo>
                  <a:pt x="701" y="1368356"/>
                </a:lnTo>
                <a:lnTo>
                  <a:pt x="2805" y="1323179"/>
                </a:lnTo>
                <a:lnTo>
                  <a:pt x="6311" y="1278076"/>
                </a:lnTo>
                <a:lnTo>
                  <a:pt x="11220" y="1233085"/>
                </a:lnTo>
                <a:lnTo>
                  <a:pt x="17531" y="1188243"/>
                </a:lnTo>
                <a:lnTo>
                  <a:pt x="25245" y="1143587"/>
                </a:lnTo>
                <a:lnTo>
                  <a:pt x="34361" y="1099154"/>
                </a:lnTo>
                <a:lnTo>
                  <a:pt x="44880" y="1054982"/>
                </a:lnTo>
                <a:lnTo>
                  <a:pt x="56801" y="1011107"/>
                </a:lnTo>
                <a:lnTo>
                  <a:pt x="70125" y="967568"/>
                </a:lnTo>
                <a:lnTo>
                  <a:pt x="84851" y="924400"/>
                </a:lnTo>
                <a:lnTo>
                  <a:pt x="100980" y="881642"/>
                </a:lnTo>
                <a:lnTo>
                  <a:pt x="118512" y="839331"/>
                </a:lnTo>
                <a:lnTo>
                  <a:pt x="137445" y="797503"/>
                </a:lnTo>
                <a:lnTo>
                  <a:pt x="157782" y="756196"/>
                </a:lnTo>
                <a:lnTo>
                  <a:pt x="179521" y="715448"/>
                </a:lnTo>
                <a:lnTo>
                  <a:pt x="202662" y="675295"/>
                </a:lnTo>
                <a:lnTo>
                  <a:pt x="227206" y="635775"/>
                </a:lnTo>
                <a:lnTo>
                  <a:pt x="253152" y="596925"/>
                </a:lnTo>
                <a:lnTo>
                  <a:pt x="280501" y="558782"/>
                </a:lnTo>
                <a:lnTo>
                  <a:pt x="309253" y="521383"/>
                </a:lnTo>
                <a:lnTo>
                  <a:pt x="339407" y="484766"/>
                </a:lnTo>
                <a:lnTo>
                  <a:pt x="370963" y="448967"/>
                </a:lnTo>
                <a:lnTo>
                  <a:pt x="403922" y="414025"/>
                </a:lnTo>
                <a:lnTo>
                  <a:pt x="438012" y="380241"/>
                </a:lnTo>
                <a:lnTo>
                  <a:pt x="472937" y="347896"/>
                </a:lnTo>
                <a:lnTo>
                  <a:pt x="508661" y="316987"/>
                </a:lnTo>
                <a:lnTo>
                  <a:pt x="545147" y="287517"/>
                </a:lnTo>
                <a:lnTo>
                  <a:pt x="582360" y="259484"/>
                </a:lnTo>
                <a:lnTo>
                  <a:pt x="620262" y="232889"/>
                </a:lnTo>
                <a:lnTo>
                  <a:pt x="658818" y="207731"/>
                </a:lnTo>
                <a:lnTo>
                  <a:pt x="697991" y="184011"/>
                </a:lnTo>
                <a:lnTo>
                  <a:pt x="737745" y="161728"/>
                </a:lnTo>
                <a:lnTo>
                  <a:pt x="778044" y="140883"/>
                </a:lnTo>
                <a:lnTo>
                  <a:pt x="818851" y="121476"/>
                </a:lnTo>
                <a:lnTo>
                  <a:pt x="860130" y="103506"/>
                </a:lnTo>
                <a:lnTo>
                  <a:pt x="901844" y="86974"/>
                </a:lnTo>
                <a:lnTo>
                  <a:pt x="943959" y="71879"/>
                </a:lnTo>
                <a:lnTo>
                  <a:pt x="986436" y="58222"/>
                </a:lnTo>
                <a:lnTo>
                  <a:pt x="1029240" y="46002"/>
                </a:lnTo>
                <a:lnTo>
                  <a:pt x="1072334" y="35220"/>
                </a:lnTo>
                <a:lnTo>
                  <a:pt x="1115683" y="25876"/>
                </a:lnTo>
                <a:lnTo>
                  <a:pt x="1159249" y="17969"/>
                </a:lnTo>
                <a:lnTo>
                  <a:pt x="1202997" y="11500"/>
                </a:lnTo>
                <a:lnTo>
                  <a:pt x="1246890" y="6469"/>
                </a:lnTo>
                <a:lnTo>
                  <a:pt x="1290893" y="2875"/>
                </a:lnTo>
                <a:lnTo>
                  <a:pt x="1334967" y="718"/>
                </a:lnTo>
                <a:lnTo>
                  <a:pt x="1379078" y="0"/>
                </a:lnTo>
                <a:lnTo>
                  <a:pt x="1423190" y="718"/>
                </a:lnTo>
                <a:lnTo>
                  <a:pt x="1467264" y="2875"/>
                </a:lnTo>
                <a:lnTo>
                  <a:pt x="1511266" y="6469"/>
                </a:lnTo>
                <a:lnTo>
                  <a:pt x="1555160" y="11500"/>
                </a:lnTo>
                <a:lnTo>
                  <a:pt x="1598908" y="17969"/>
                </a:lnTo>
                <a:lnTo>
                  <a:pt x="1642474" y="25876"/>
                </a:lnTo>
                <a:lnTo>
                  <a:pt x="1685822" y="35220"/>
                </a:lnTo>
                <a:lnTo>
                  <a:pt x="1728917" y="46002"/>
                </a:lnTo>
                <a:lnTo>
                  <a:pt x="1771721" y="58222"/>
                </a:lnTo>
                <a:lnTo>
                  <a:pt x="1814198" y="71879"/>
                </a:lnTo>
                <a:lnTo>
                  <a:pt x="1856312" y="86974"/>
                </a:lnTo>
                <a:lnTo>
                  <a:pt x="1898026" y="103506"/>
                </a:lnTo>
                <a:lnTo>
                  <a:pt x="1939305" y="121476"/>
                </a:lnTo>
                <a:lnTo>
                  <a:pt x="1980112" y="140883"/>
                </a:lnTo>
                <a:lnTo>
                  <a:pt x="2020411" y="161728"/>
                </a:lnTo>
                <a:lnTo>
                  <a:pt x="2060165" y="184011"/>
                </a:lnTo>
                <a:lnTo>
                  <a:pt x="2099337" y="207731"/>
                </a:lnTo>
                <a:lnTo>
                  <a:pt x="2137893" y="232889"/>
                </a:lnTo>
                <a:lnTo>
                  <a:pt x="2175795" y="259484"/>
                </a:lnTo>
                <a:lnTo>
                  <a:pt x="2213008" y="287517"/>
                </a:lnTo>
                <a:lnTo>
                  <a:pt x="2249494" y="316987"/>
                </a:lnTo>
                <a:lnTo>
                  <a:pt x="2285217" y="347896"/>
                </a:lnTo>
                <a:lnTo>
                  <a:pt x="2320142" y="380241"/>
                </a:lnTo>
                <a:lnTo>
                  <a:pt x="2354231" y="414025"/>
                </a:lnTo>
                <a:close/>
              </a:path>
            </a:pathLst>
          </a:custGeom>
          <a:ln w="13612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2427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551" y="1858551"/>
            <a:ext cx="28625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DE5194"/>
                </a:solidFill>
                <a:latin typeface="Lucida Console"/>
                <a:cs typeface="Lucida Console"/>
              </a:rPr>
              <a:t>&lt;section&gt;</a:t>
            </a:r>
            <a:endParaRPr sz="3200" dirty="0">
              <a:latin typeface="Lucida Console"/>
              <a:cs typeface="Lucida Console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877136" y="1858552"/>
            <a:ext cx="286325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DE5194"/>
                </a:solidFill>
                <a:latin typeface="Lucida Console"/>
                <a:cs typeface="Lucida Console"/>
              </a:rPr>
              <a:t>&lt;article&gt;</a:t>
            </a:r>
            <a:endParaRPr sz="3200" dirty="0">
              <a:latin typeface="Lucida Console"/>
              <a:cs typeface="Lucida Console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6991696" y="1858552"/>
            <a:ext cx="22320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DE5194"/>
                </a:solidFill>
                <a:latin typeface="Lucida Console"/>
                <a:cs typeface="Lucida Console"/>
              </a:rPr>
              <a:t>&lt;aside&gt;</a:t>
            </a:r>
            <a:endParaRPr sz="3200" dirty="0">
              <a:latin typeface="Lucida Console"/>
              <a:cs typeface="Lucida Console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9576647" y="1858551"/>
            <a:ext cx="16014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DE5194"/>
                </a:solidFill>
                <a:latin typeface="Lucida Console"/>
                <a:cs typeface="Lucida Console"/>
              </a:rPr>
              <a:t>&lt;nav&gt;</a:t>
            </a:r>
            <a:endParaRPr sz="3200" dirty="0">
              <a:latin typeface="Lucida Console"/>
              <a:cs typeface="Lucida Console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2744657" y="3575778"/>
            <a:ext cx="6831990" cy="123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sz="3200" spc="10" dirty="0">
                <a:latin typeface="Lucida Console"/>
                <a:cs typeface="Lucida Console"/>
              </a:rPr>
              <a:t>&lt;div&gt; </a:t>
            </a:r>
            <a:r>
              <a:rPr sz="3200" spc="-310" dirty="0">
                <a:latin typeface="Malgun Gothic"/>
                <a:cs typeface="Malgun Gothic"/>
              </a:rPr>
              <a:t>랑 진짜 완전</a:t>
            </a:r>
            <a:r>
              <a:rPr sz="3200" spc="-1010" dirty="0">
                <a:latin typeface="Malgun Gothic"/>
                <a:cs typeface="Malgun Gothic"/>
              </a:rPr>
              <a:t> </a:t>
            </a:r>
            <a:r>
              <a:rPr sz="3200" spc="-265" dirty="0">
                <a:latin typeface="Malgun Gothic"/>
                <a:cs typeface="Malgun Gothic"/>
              </a:rPr>
              <a:t>똑같은데,</a:t>
            </a:r>
            <a:endParaRPr sz="3200" dirty="0">
              <a:latin typeface="Malgun Gothic"/>
              <a:cs typeface="Malgun Gothic"/>
            </a:endParaRPr>
          </a:p>
          <a:p>
            <a:pPr algn="ctr">
              <a:lnSpc>
                <a:spcPts val="4695"/>
              </a:lnSpc>
              <a:spcBef>
                <a:spcPts val="1590"/>
              </a:spcBef>
            </a:pPr>
            <a:r>
              <a:rPr sz="3200" b="1" spc="-310" dirty="0">
                <a:latin typeface="Malgun Gothic"/>
                <a:cs typeface="Malgun Gothic"/>
              </a:rPr>
              <a:t>그냥</a:t>
            </a:r>
            <a:r>
              <a:rPr sz="3200" b="1" spc="-530" dirty="0">
                <a:latin typeface="Malgun Gothic"/>
                <a:cs typeface="Malgun Gothic"/>
              </a:rPr>
              <a:t> </a:t>
            </a:r>
            <a:r>
              <a:rPr sz="3200" b="1" spc="-310" dirty="0">
                <a:latin typeface="Malgun Gothic"/>
                <a:cs typeface="Malgun Gothic"/>
              </a:rPr>
              <a:t>의미만</a:t>
            </a:r>
            <a:r>
              <a:rPr sz="3200" b="1" spc="-530" dirty="0">
                <a:latin typeface="Malgun Gothic"/>
                <a:cs typeface="Malgun Gothic"/>
              </a:rPr>
              <a:t> </a:t>
            </a:r>
            <a:r>
              <a:rPr sz="3200" b="1" spc="-310" dirty="0">
                <a:latin typeface="Malgun Gothic"/>
                <a:cs typeface="Malgun Gothic"/>
              </a:rPr>
              <a:t>더</a:t>
            </a:r>
            <a:r>
              <a:rPr sz="3200" b="1" spc="-530" dirty="0">
                <a:latin typeface="Malgun Gothic"/>
                <a:cs typeface="Malgun Gothic"/>
              </a:rPr>
              <a:t> </a:t>
            </a:r>
            <a:r>
              <a:rPr sz="3200" b="1" spc="-310" dirty="0">
                <a:latin typeface="Malgun Gothic"/>
                <a:cs typeface="Malgun Gothic"/>
              </a:rPr>
              <a:t>추가된</a:t>
            </a:r>
            <a:r>
              <a:rPr sz="3200" b="1" spc="-530" dirty="0">
                <a:latin typeface="Malgun Gothic"/>
                <a:cs typeface="Malgun Gothic"/>
              </a:rPr>
              <a:t> </a:t>
            </a:r>
            <a:r>
              <a:rPr sz="3200" b="1" spc="-55" dirty="0">
                <a:latin typeface="Malgun Gothic"/>
                <a:cs typeface="Malgun Gothic"/>
              </a:rPr>
              <a:t>것!</a:t>
            </a:r>
            <a:endParaRPr sz="32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8006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688</Words>
  <Application>Microsoft Office PowerPoint</Application>
  <PresentationFormat>와이드스크린</PresentationFormat>
  <Paragraphs>123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Malgun Gothic</vt:lpstr>
      <vt:lpstr>Malgun Gothic</vt:lpstr>
      <vt:lpstr>Arial</vt:lpstr>
      <vt:lpstr>Lucida Console</vt:lpstr>
      <vt:lpstr>Lucida Sans Typewriter</vt:lpstr>
      <vt:lpstr>Times New Roman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김동원</dc:creator>
  <cp:lastModifiedBy>김동원</cp:lastModifiedBy>
  <cp:revision>25</cp:revision>
  <dcterms:created xsi:type="dcterms:W3CDTF">2017-03-16T06:51:08Z</dcterms:created>
  <dcterms:modified xsi:type="dcterms:W3CDTF">2017-03-22T01:43:55Z</dcterms:modified>
</cp:coreProperties>
</file>