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4" r:id="rId3"/>
    <p:sldId id="277" r:id="rId4"/>
    <p:sldId id="278" r:id="rId5"/>
    <p:sldId id="275" r:id="rId6"/>
    <p:sldId id="276" r:id="rId7"/>
    <p:sldId id="27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79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616" y="56"/>
      </p:cViewPr>
      <p:guideLst>
        <p:guide orient="horz" pos="2183"/>
        <p:guide pos="379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3CDCA-7D4B-466C-AB4B-39BBEC541EA0}" type="datetimeFigureOut">
              <a:rPr lang="ko-KR" altLang="en-US" smtClean="0"/>
              <a:t>2017-05-11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7E3C7-CAB3-4548-9267-195C42F2DC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72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2017-05-11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842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2017-05-11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674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2017-05-11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738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2017-05-11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4104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2017-05-11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8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2017-05-11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48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2017-05-11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133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2017-05-11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54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2017-05-11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47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2017-05-11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6576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315A7-E243-46C4-A8E7-D533F48F76B3}" type="datetimeFigureOut">
              <a:rPr lang="ko-KR" altLang="en-US" smtClean="0"/>
              <a:t>2017-05-11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48562-B546-4FC5-B0D1-66D636AAE1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3528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315A7-E243-46C4-A8E7-D533F48F76B3}" type="datetimeFigureOut">
              <a:rPr lang="ko-KR" altLang="en-US" smtClean="0"/>
              <a:t>2017-05-11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48562-B546-4FC5-B0D1-66D636AAE1F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517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1650" spc="-225" dirty="0" err="1">
                <a:latin typeface="Trebuchet MS" panose="020B0603020202020204" pitchFamily="34" charset="0"/>
                <a:cs typeface="Malgun Gothic"/>
              </a:rPr>
              <a:t>동싸</a:t>
            </a:r>
            <a:r>
              <a:rPr lang="ko-KR" altLang="en-US" sz="1650" spc="-22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 err="1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z="1650" b="1" spc="-225" dirty="0">
                <a:latin typeface="Trebuchet MS" panose="020B0603020202020204" pitchFamily="34" charset="0"/>
                <a:cs typeface="Malgun Gothic"/>
              </a:rPr>
              <a:t>Ruby on rails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58653" y="3234680"/>
            <a:ext cx="4363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Trebuchet MS" panose="020B0603020202020204" pitchFamily="34" charset="0"/>
              </a:rPr>
              <a:t>6</a:t>
            </a:r>
            <a:r>
              <a:rPr lang="ko-KR" altLang="en-US" sz="2400" b="1" dirty="0" err="1">
                <a:latin typeface="Trebuchet MS" panose="020B0603020202020204" pitchFamily="34" charset="0"/>
              </a:rPr>
              <a:t>동싸</a:t>
            </a:r>
            <a:r>
              <a:rPr lang="ko-KR" altLang="en-US" sz="2400" b="1" dirty="0">
                <a:latin typeface="Trebuchet MS" panose="020B0603020202020204" pitchFamily="34" charset="0"/>
              </a:rPr>
              <a:t> 스터디</a:t>
            </a:r>
            <a:r>
              <a:rPr lang="en-US" altLang="ko-KR" sz="2400" b="1" dirty="0">
                <a:latin typeface="Trebuchet MS" panose="020B0603020202020204" pitchFamily="34" charset="0"/>
              </a:rPr>
              <a:t> </a:t>
            </a:r>
            <a:r>
              <a:rPr lang="ko-KR" altLang="en-US" sz="2400" b="1" dirty="0">
                <a:latin typeface="Trebuchet MS" panose="020B0603020202020204" pitchFamily="34" charset="0"/>
              </a:rPr>
              <a:t>시 </a:t>
            </a:r>
            <a:r>
              <a:rPr lang="en-US" altLang="ko-KR" sz="2400" b="1" dirty="0">
                <a:latin typeface="Trebuchet MS" panose="020B0603020202020204" pitchFamily="34" charset="0"/>
              </a:rPr>
              <a:t>to the </a:t>
            </a:r>
            <a:r>
              <a:rPr lang="ko-KR" altLang="en-US" sz="2400" b="1" dirty="0">
                <a:latin typeface="Trebuchet MS" panose="020B0603020202020204" pitchFamily="34" charset="0"/>
              </a:rPr>
              <a:t>작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247694" y="5552388"/>
            <a:ext cx="279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Trebuchet MS" panose="020B0603020202020204" pitchFamily="34" charset="0"/>
              </a:rPr>
              <a:t>김동원</a:t>
            </a:r>
          </a:p>
        </p:txBody>
      </p:sp>
      <p:sp>
        <p:nvSpPr>
          <p:cNvPr id="9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</a:t>
            </a:r>
            <a:r>
              <a:rPr lang="en-US" b="1" dirty="0">
                <a:latin typeface="Malgun Gothic"/>
                <a:cs typeface="Malgun Gothic"/>
              </a:rPr>
              <a:t> </a:t>
            </a:r>
            <a:r>
              <a:rPr lang="en-US" dirty="0">
                <a:latin typeface="Malgun Gothic"/>
                <a:cs typeface="Malgun Gothic"/>
              </a:rPr>
              <a:t>UNIVERSITY</a:t>
            </a:r>
          </a:p>
        </p:txBody>
      </p:sp>
      <p:sp>
        <p:nvSpPr>
          <p:cNvPr id="10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3619" y="380738"/>
            <a:ext cx="2799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080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 UNIVERSITY</a:t>
            </a:r>
          </a:p>
        </p:txBody>
      </p:sp>
      <p:sp>
        <p:nvSpPr>
          <p:cNvPr id="10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11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1650" spc="-225" dirty="0" err="1">
                <a:latin typeface="Trebuchet MS" panose="020B0603020202020204" pitchFamily="34" charset="0"/>
                <a:cs typeface="Malgun Gothic"/>
              </a:rPr>
              <a:t>동싸</a:t>
            </a:r>
            <a:r>
              <a:rPr lang="ko-KR" altLang="en-US" sz="1650" spc="-22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 err="1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z="1650" b="1" spc="-225" dirty="0">
                <a:latin typeface="Trebuchet MS" panose="020B0603020202020204" pitchFamily="34" charset="0"/>
                <a:cs typeface="Malgun Gothic"/>
              </a:rPr>
              <a:t>Ruby on rails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65987" y="2288862"/>
            <a:ext cx="338654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미니 </a:t>
            </a:r>
            <a:r>
              <a:rPr lang="ko-KR" altLang="en-US" sz="2000" b="1" dirty="0" err="1"/>
              <a:t>학술제</a:t>
            </a:r>
            <a:r>
              <a:rPr lang="ko-KR" altLang="en-US" sz="2000" b="1" dirty="0"/>
              <a:t> 전에 할 것들</a:t>
            </a:r>
            <a:r>
              <a:rPr lang="en-US" altLang="ko-KR" sz="2000" b="1" dirty="0"/>
              <a:t>..</a:t>
            </a:r>
          </a:p>
          <a:p>
            <a:endParaRPr lang="en-US" altLang="ko-KR" sz="2000" b="1" dirty="0"/>
          </a:p>
          <a:p>
            <a:pPr marL="342900" indent="-342900">
              <a:buAutoNum type="arabicPeriod"/>
            </a:pPr>
            <a:r>
              <a:rPr lang="en-US" altLang="ko-KR" sz="2000" b="1" dirty="0"/>
              <a:t>Get vs Post</a:t>
            </a:r>
          </a:p>
          <a:p>
            <a:pPr marL="342900" indent="-342900">
              <a:buAutoNum type="arabicPeriod"/>
            </a:pPr>
            <a:r>
              <a:rPr lang="ko-KR" altLang="en-US" sz="2000" b="1" dirty="0"/>
              <a:t>값을 전달</a:t>
            </a:r>
            <a:r>
              <a:rPr lang="en-US" altLang="ko-KR" sz="2000" b="1" dirty="0"/>
              <a:t>(</a:t>
            </a:r>
            <a:r>
              <a:rPr lang="en-US" altLang="ko-KR" sz="2000" b="1" dirty="0" err="1"/>
              <a:t>params</a:t>
            </a:r>
            <a:r>
              <a:rPr lang="en-US" altLang="ko-KR" sz="2000" b="1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sz="2000" b="1" dirty="0"/>
              <a:t>CRUD (MVC)</a:t>
            </a:r>
          </a:p>
          <a:p>
            <a:pPr marL="342900" indent="-342900">
              <a:buAutoNum type="arabicPeriod"/>
            </a:pPr>
            <a:r>
              <a:rPr lang="en-US" altLang="ko-KR" sz="2000" b="1" dirty="0"/>
              <a:t>M:n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4207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 UNIVERSITY</a:t>
            </a:r>
          </a:p>
        </p:txBody>
      </p:sp>
      <p:sp>
        <p:nvSpPr>
          <p:cNvPr id="10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11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1650" spc="-225" dirty="0" err="1">
                <a:latin typeface="Trebuchet MS" panose="020B0603020202020204" pitchFamily="34" charset="0"/>
                <a:cs typeface="Malgun Gothic"/>
              </a:rPr>
              <a:t>동싸</a:t>
            </a:r>
            <a:r>
              <a:rPr lang="ko-KR" altLang="en-US" sz="1650" spc="-22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 err="1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z="1650" b="1" spc="-225" dirty="0">
                <a:latin typeface="Trebuchet MS" panose="020B0603020202020204" pitchFamily="34" charset="0"/>
                <a:cs typeface="Malgun Gothic"/>
              </a:rPr>
              <a:t>Ruby on rails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457818" y="3035430"/>
            <a:ext cx="5722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GET</a:t>
            </a:r>
            <a:r>
              <a:rPr lang="ko-KR" altLang="en-US" sz="4000" dirty="0"/>
              <a:t>방식</a:t>
            </a:r>
            <a:r>
              <a:rPr lang="en-US" altLang="ko-KR" sz="4000" dirty="0"/>
              <a:t> VS POST</a:t>
            </a:r>
            <a:r>
              <a:rPr lang="ko-KR" altLang="en-US" sz="4000" dirty="0"/>
              <a:t>방식</a:t>
            </a:r>
          </a:p>
        </p:txBody>
      </p:sp>
    </p:spTree>
    <p:extLst>
      <p:ext uri="{BB962C8B-B14F-4D97-AF65-F5344CB8AC3E}">
        <p14:creationId xmlns:p14="http://schemas.microsoft.com/office/powerpoint/2010/main" val="1849111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 UNIVERSITY</a:t>
            </a:r>
          </a:p>
        </p:txBody>
      </p:sp>
      <p:sp>
        <p:nvSpPr>
          <p:cNvPr id="10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11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1650" spc="-225" dirty="0" err="1">
                <a:latin typeface="Trebuchet MS" panose="020B0603020202020204" pitchFamily="34" charset="0"/>
                <a:cs typeface="Malgun Gothic"/>
              </a:rPr>
              <a:t>동싸</a:t>
            </a:r>
            <a:r>
              <a:rPr lang="ko-KR" altLang="en-US" sz="1650" spc="-22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 err="1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z="1650" b="1" spc="-225" dirty="0">
                <a:latin typeface="Trebuchet MS" panose="020B0603020202020204" pitchFamily="34" charset="0"/>
                <a:cs typeface="Malgun Gothic"/>
              </a:rPr>
              <a:t>Ruby on rails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015819" y="1808089"/>
            <a:ext cx="5514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/>
              <a:t>M </a:t>
            </a:r>
            <a:r>
              <a:rPr lang="en-US" altLang="ko-KR" sz="2000"/>
              <a:t>(</a:t>
            </a:r>
            <a:r>
              <a:rPr lang="en-US" altLang="ko-KR" sz="2000" dirty="0" err="1"/>
              <a:t>odel</a:t>
            </a:r>
            <a:r>
              <a:rPr lang="en-US" altLang="ko-KR" sz="2000" dirty="0"/>
              <a:t>) </a:t>
            </a:r>
            <a:r>
              <a:rPr lang="en-US" altLang="ko-KR" sz="5400" dirty="0"/>
              <a:t>V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iew</a:t>
            </a:r>
            <a:r>
              <a:rPr lang="en-US" altLang="ko-KR" sz="2400" dirty="0"/>
              <a:t>) </a:t>
            </a:r>
            <a:r>
              <a:rPr lang="en-US" altLang="ko-KR" sz="5400" dirty="0"/>
              <a:t>C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ontroller</a:t>
            </a:r>
            <a:r>
              <a:rPr lang="en-US" altLang="ko-KR" sz="2000" dirty="0"/>
              <a:t>)</a:t>
            </a:r>
            <a:endParaRPr lang="ko-KR" altLang="en-US" sz="5400" dirty="0"/>
          </a:p>
        </p:txBody>
      </p:sp>
      <p:sp>
        <p:nvSpPr>
          <p:cNvPr id="3" name="TextBox 2"/>
          <p:cNvSpPr txBox="1"/>
          <p:nvPr/>
        </p:nvSpPr>
        <p:spPr>
          <a:xfrm>
            <a:off x="1911808" y="3244070"/>
            <a:ext cx="81183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Model</a:t>
            </a:r>
          </a:p>
          <a:p>
            <a:pPr algn="ctr"/>
            <a:r>
              <a:rPr lang="en-US" altLang="ko-KR" sz="2800" dirty="0"/>
              <a:t>1. Create              2. Read</a:t>
            </a:r>
          </a:p>
          <a:p>
            <a:pPr algn="ctr"/>
            <a:r>
              <a:rPr lang="en-US" altLang="ko-KR" sz="2800" dirty="0"/>
              <a:t>             3. Update             4. Destroy(delete)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7400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 UNIVERSITY</a:t>
            </a:r>
          </a:p>
        </p:txBody>
      </p:sp>
      <p:sp>
        <p:nvSpPr>
          <p:cNvPr id="10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11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1650" spc="-225" dirty="0" err="1">
                <a:latin typeface="Trebuchet MS" panose="020B0603020202020204" pitchFamily="34" charset="0"/>
                <a:cs typeface="Malgun Gothic"/>
              </a:rPr>
              <a:t>동싸</a:t>
            </a:r>
            <a:r>
              <a:rPr lang="ko-KR" altLang="en-US" sz="1650" spc="-22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 err="1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z="1650" b="1" spc="-225" dirty="0">
                <a:latin typeface="Trebuchet MS" panose="020B0603020202020204" pitchFamily="34" charset="0"/>
                <a:cs typeface="Malgun Gothic"/>
              </a:rPr>
              <a:t>Ruby on rails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/>
              <a:t>파라미터 : 사용자가 원하는 정보를 </a:t>
            </a:r>
            <a:r>
              <a:rPr lang="ko-KR" altLang="en-US" b="1" dirty="0" err="1"/>
              <a:t>얻기위해</a:t>
            </a:r>
            <a:r>
              <a:rPr lang="ko-KR" altLang="en-US" b="1" dirty="0"/>
              <a:t> 개발자가 </a:t>
            </a:r>
            <a:r>
              <a:rPr lang="ko-KR" altLang="en-US" b="1" dirty="0" err="1"/>
              <a:t>정해놓은</a:t>
            </a:r>
            <a:r>
              <a:rPr lang="ko-KR" altLang="en-US" b="1" dirty="0"/>
              <a:t> 약속</a:t>
            </a:r>
          </a:p>
        </p:txBody>
      </p:sp>
    </p:spTree>
    <p:extLst>
      <p:ext uri="{BB962C8B-B14F-4D97-AF65-F5344CB8AC3E}">
        <p14:creationId xmlns:p14="http://schemas.microsoft.com/office/powerpoint/2010/main" val="4209533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 UNIVERSITY</a:t>
            </a:r>
          </a:p>
        </p:txBody>
      </p:sp>
      <p:sp>
        <p:nvSpPr>
          <p:cNvPr id="10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11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ko-KR" altLang="en-US" sz="1650" spc="-225" dirty="0" err="1">
                <a:latin typeface="Trebuchet MS" panose="020B0603020202020204" pitchFamily="34" charset="0"/>
                <a:cs typeface="Malgun Gothic"/>
              </a:rPr>
              <a:t>동싸</a:t>
            </a:r>
            <a:r>
              <a:rPr lang="ko-KR" altLang="en-US" sz="1650" spc="-22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 err="1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lang="en-US" sz="1650" b="1" spc="-225" dirty="0">
                <a:latin typeface="Trebuchet MS" panose="020B0603020202020204" pitchFamily="34" charset="0"/>
                <a:cs typeface="Malgun Gothic"/>
              </a:rPr>
              <a:t>Ruby on rails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048000" y="28288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b="1" dirty="0"/>
              <a:t>값을 넘기는 3가지 </a:t>
            </a:r>
          </a:p>
          <a:p>
            <a:r>
              <a:rPr lang="ko-KR" altLang="en-US" b="1" dirty="0"/>
              <a:t>1. </a:t>
            </a:r>
            <a:r>
              <a:rPr lang="ko-KR" altLang="en-US" b="1" dirty="0" err="1"/>
              <a:t>form</a:t>
            </a:r>
            <a:r>
              <a:rPr lang="ko-KR" altLang="en-US" b="1" dirty="0"/>
              <a:t> </a:t>
            </a:r>
          </a:p>
          <a:p>
            <a:r>
              <a:rPr lang="ko-KR" altLang="en-US" b="1" dirty="0"/>
              <a:t>2. </a:t>
            </a:r>
            <a:r>
              <a:rPr lang="ko-KR" altLang="en-US" b="1" dirty="0" err="1"/>
              <a:t>주소창</a:t>
            </a:r>
            <a:r>
              <a:rPr lang="ko-KR" altLang="en-US" b="1" dirty="0"/>
              <a:t> 넣기</a:t>
            </a:r>
          </a:p>
          <a:p>
            <a:r>
              <a:rPr lang="ko-KR" altLang="en-US" b="1" dirty="0"/>
              <a:t>3. </a:t>
            </a:r>
            <a:r>
              <a:rPr lang="ko-KR" altLang="en-US" b="1" dirty="0" err="1"/>
              <a:t>라우트에서</a:t>
            </a:r>
            <a:r>
              <a:rPr lang="ko-KR" altLang="en-US" b="1" dirty="0"/>
              <a:t> 직접 설정 /</a:t>
            </a:r>
            <a:r>
              <a:rPr lang="ko-KR" altLang="en-US" b="1" dirty="0" err="1"/>
              <a:t>write</a:t>
            </a:r>
            <a:r>
              <a:rPr lang="ko-KR" altLang="en-US" b="1" dirty="0"/>
              <a:t>/: </a:t>
            </a:r>
            <a:r>
              <a:rPr lang="ko-KR" altLang="en-US" b="1" dirty="0" err="1"/>
              <a:t>id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99141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8"/>
          <p:cNvSpPr/>
          <p:nvPr/>
        </p:nvSpPr>
        <p:spPr>
          <a:xfrm>
            <a:off x="10122568" y="551124"/>
            <a:ext cx="1392812" cy="3978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63069" y="370532"/>
            <a:ext cx="1348740" cy="578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25" dirty="0">
                <a:latin typeface="Trebuchet MS" panose="020B0603020202020204" pitchFamily="34" charset="0"/>
                <a:cs typeface="Malgun Gothic"/>
              </a:rPr>
              <a:t>기본</a:t>
            </a:r>
            <a:r>
              <a:rPr sz="1650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spc="-225" dirty="0">
                <a:latin typeface="Trebuchet MS" panose="020B0603020202020204" pitchFamily="34" charset="0"/>
                <a:cs typeface="Malgun Gothic"/>
              </a:rPr>
              <a:t>스터디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프론트엔드</a:t>
            </a:r>
            <a:r>
              <a:rPr sz="1650" b="1" spc="-245" dirty="0">
                <a:latin typeface="Trebuchet MS" panose="020B0603020202020204" pitchFamily="34" charset="0"/>
                <a:cs typeface="Malgun Gothic"/>
              </a:rPr>
              <a:t> </a:t>
            </a:r>
            <a:r>
              <a:rPr sz="1650" b="1" spc="-225" dirty="0">
                <a:latin typeface="Trebuchet MS" panose="020B0603020202020204" pitchFamily="34" charset="0"/>
                <a:cs typeface="Malgun Gothic"/>
              </a:rPr>
              <a:t>세션</a:t>
            </a:r>
            <a:endParaRPr sz="1650" dirty="0">
              <a:latin typeface="Trebuchet MS" panose="020B0603020202020204" pitchFamily="34" charset="0"/>
              <a:cs typeface="Malgun Gothic"/>
            </a:endParaRPr>
          </a:p>
        </p:txBody>
      </p:sp>
      <p:sp>
        <p:nvSpPr>
          <p:cNvPr id="9" name="object 8"/>
          <p:cNvSpPr txBox="1"/>
          <p:nvPr/>
        </p:nvSpPr>
        <p:spPr>
          <a:xfrm>
            <a:off x="594767" y="899762"/>
            <a:ext cx="256480" cy="36633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2014"/>
              </a:lnSpc>
            </a:pPr>
            <a:r>
              <a:rPr lang="en-US" dirty="0">
                <a:latin typeface="Malgun Gothic"/>
                <a:cs typeface="Malgun Gothic"/>
              </a:rPr>
              <a:t>KANGNAM UNIVERSITY</a:t>
            </a:r>
          </a:p>
        </p:txBody>
      </p:sp>
      <p:sp>
        <p:nvSpPr>
          <p:cNvPr id="10" name="object 5"/>
          <p:cNvSpPr txBox="1"/>
          <p:nvPr/>
        </p:nvSpPr>
        <p:spPr>
          <a:xfrm>
            <a:off x="11191572" y="2290017"/>
            <a:ext cx="256480" cy="2522613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14"/>
              </a:lnSpc>
            </a:pPr>
            <a:r>
              <a:rPr lang="en-US" altLang="ko-KR" b="1" dirty="0"/>
              <a:t>dongwon89.github.io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94409" y="3166602"/>
            <a:ext cx="16266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b="1" dirty="0"/>
              <a:t>뀨</a:t>
            </a:r>
          </a:p>
        </p:txBody>
      </p:sp>
    </p:spTree>
    <p:extLst>
      <p:ext uri="{BB962C8B-B14F-4D97-AF65-F5344CB8AC3E}">
        <p14:creationId xmlns:p14="http://schemas.microsoft.com/office/powerpoint/2010/main" val="3407954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4314</TotalTime>
  <Words>176</Words>
  <Application>Microsoft Office PowerPoint</Application>
  <PresentationFormat>와이드스크린</PresentationFormat>
  <Paragraphs>47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Malgun Gothic</vt:lpstr>
      <vt:lpstr>Malgun Gothic</vt:lpstr>
      <vt:lpstr>Arial</vt:lpstr>
      <vt:lpstr>Trebuchet MS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김동원</dc:creator>
  <cp:lastModifiedBy>김동원</cp:lastModifiedBy>
  <cp:revision>163</cp:revision>
  <dcterms:created xsi:type="dcterms:W3CDTF">2017-03-16T06:51:08Z</dcterms:created>
  <dcterms:modified xsi:type="dcterms:W3CDTF">2017-05-10T18:01:22Z</dcterms:modified>
</cp:coreProperties>
</file>