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28EFE5-2DA8-4989-AB0D-FFD563463AAC}" v="103" dt="2023-05-14T04:30:48.7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>
        <p:scale>
          <a:sx n="150" d="100"/>
          <a:sy n="150" d="100"/>
        </p:scale>
        <p:origin x="672" y="-51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91962" y="4372844"/>
            <a:ext cx="1821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이 조는 </a:t>
            </a:r>
            <a:r>
              <a:rPr lang="en-US" altLang="ko-KR" sz="2000" dirty="0"/>
              <a:t>2</a:t>
            </a:r>
            <a:r>
              <a:rPr lang="ko-KR" altLang="en-US" sz="2000" dirty="0"/>
              <a:t>조 </a:t>
            </a:r>
            <a:r>
              <a:rPr lang="ko-KR" altLang="en-US" sz="2000" dirty="0" err="1"/>
              <a:t>조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473178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2023.05.14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오원택</a:t>
                      </a:r>
                      <a:endParaRPr lang="ko-KR" altLang="en-US" sz="1200" b="0" dirty="0" err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>
                <a:latin typeface="Times New Roman"/>
                <a:ea typeface="굴림"/>
                <a:cs typeface="Times New Roman"/>
              </a:rPr>
              <a:t>이 조는 </a:t>
            </a:r>
            <a:r>
              <a:rPr lang="en-US" altLang="ko-KR" dirty="0">
                <a:latin typeface="Times New Roman"/>
                <a:ea typeface="굴림"/>
                <a:cs typeface="Times New Roman"/>
              </a:rPr>
              <a:t>2</a:t>
            </a:r>
            <a:r>
              <a:rPr lang="ko-KR" altLang="en-US" dirty="0">
                <a:latin typeface="Times New Roman"/>
                <a:ea typeface="굴림"/>
                <a:cs typeface="Times New Roman"/>
              </a:rPr>
              <a:t>조 </a:t>
            </a:r>
            <a:r>
              <a:rPr lang="ko-KR" altLang="en-US" dirty="0" err="1">
                <a:latin typeface="Times New Roman"/>
                <a:ea typeface="굴림"/>
                <a:cs typeface="Times New Roman"/>
              </a:rPr>
              <a:t>조</a:t>
            </a:r>
            <a:endParaRPr lang="ko-KR" altLang="en-US" dirty="0">
              <a:cs typeface="Times New Roman"/>
            </a:endParaRPr>
          </a:p>
        </p:txBody>
      </p:sp>
      <p:pic>
        <p:nvPicPr>
          <p:cNvPr id="5" name="그림 5" descr="도표, 개략도이(가) 표시된 사진&#10;&#10;자동 생성된 설명">
            <a:extLst>
              <a:ext uri="{FF2B5EF4-FFF2-40B4-BE49-F238E27FC236}">
                <a16:creationId xmlns:a16="http://schemas.microsoft.com/office/drawing/2014/main" id="{1F70D7B1-DF78-848F-F7BE-A90102E9A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63" y="898080"/>
            <a:ext cx="7971690" cy="5354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4905F6-57CD-6D1E-FA64-E4D0799087A0}"/>
              </a:ext>
            </a:extLst>
          </p:cNvPr>
          <p:cNvSpPr txBox="1"/>
          <p:nvPr/>
        </p:nvSpPr>
        <p:spPr>
          <a:xfrm>
            <a:off x="1162050" y="277971"/>
            <a:ext cx="1282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수뭉보카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E1B6A4-D888-5189-5E3B-10D44D3D89D0}"/>
              </a:ext>
            </a:extLst>
          </p:cNvPr>
          <p:cNvSpPr/>
          <p:nvPr/>
        </p:nvSpPr>
        <p:spPr bwMode="auto">
          <a:xfrm>
            <a:off x="6997700" y="469900"/>
            <a:ext cx="558800" cy="21687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D59DB-CF9E-11F1-A45B-37D0C2F7A1DD}"/>
              </a:ext>
            </a:extLst>
          </p:cNvPr>
          <p:cNvSpPr txBox="1"/>
          <p:nvPr/>
        </p:nvSpPr>
        <p:spPr>
          <a:xfrm>
            <a:off x="6648450" y="438365"/>
            <a:ext cx="1257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 1.0.0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>
                <a:latin typeface="Times New Roman"/>
                <a:ea typeface="굴림"/>
                <a:cs typeface="Times New Roman"/>
              </a:rPr>
              <a:t>이 조는 </a:t>
            </a:r>
            <a:r>
              <a:rPr lang="en-US" altLang="ko-KR" dirty="0">
                <a:latin typeface="Times New Roman"/>
                <a:ea typeface="굴림"/>
                <a:cs typeface="Times New Roman"/>
              </a:rPr>
              <a:t>2</a:t>
            </a:r>
            <a:r>
              <a:rPr lang="ko-KR" altLang="en-US" dirty="0">
                <a:latin typeface="Times New Roman"/>
                <a:ea typeface="굴림"/>
                <a:cs typeface="Times New Roman"/>
              </a:rPr>
              <a:t>조 </a:t>
            </a:r>
            <a:r>
              <a:rPr lang="ko-KR" altLang="en-US" dirty="0" err="1">
                <a:latin typeface="Times New Roman"/>
                <a:ea typeface="굴림"/>
                <a:cs typeface="Times New Roman"/>
              </a:rPr>
              <a:t>조</a:t>
            </a:r>
            <a:endParaRPr lang="ko-KR" altLang="en-US" dirty="0">
              <a:cs typeface="Times New Roman"/>
            </a:endParaRPr>
          </a:p>
        </p:txBody>
      </p:sp>
      <p:pic>
        <p:nvPicPr>
          <p:cNvPr id="3" name="그림 3" descr="도표이(가) 표시된 사진&#10;&#10;자동 생성된 설명">
            <a:extLst>
              <a:ext uri="{FF2B5EF4-FFF2-40B4-BE49-F238E27FC236}">
                <a16:creationId xmlns:a16="http://schemas.microsoft.com/office/drawing/2014/main" id="{9B78FFAA-A01A-172F-53DA-92863BCB5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5" y="938331"/>
            <a:ext cx="8675075" cy="53095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4537FFF-878B-9822-966E-B475A958834F}"/>
              </a:ext>
            </a:extLst>
          </p:cNvPr>
          <p:cNvSpPr/>
          <p:nvPr/>
        </p:nvSpPr>
        <p:spPr bwMode="auto">
          <a:xfrm>
            <a:off x="6997700" y="469900"/>
            <a:ext cx="558800" cy="21687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976398-EF17-72E8-D36D-A683C3CE9C3F}"/>
              </a:ext>
            </a:extLst>
          </p:cNvPr>
          <p:cNvSpPr txBox="1"/>
          <p:nvPr/>
        </p:nvSpPr>
        <p:spPr>
          <a:xfrm>
            <a:off x="1162050" y="277971"/>
            <a:ext cx="1282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수뭉보카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1A2DCF-EB46-2BA0-B4D8-3052D38DCF54}"/>
              </a:ext>
            </a:extLst>
          </p:cNvPr>
          <p:cNvSpPr txBox="1"/>
          <p:nvPr/>
        </p:nvSpPr>
        <p:spPr>
          <a:xfrm>
            <a:off x="6648450" y="438365"/>
            <a:ext cx="1257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 1.0.0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4364947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5505</TotalTime>
  <Words>42</Words>
  <Application>Microsoft Office PowerPoint</Application>
  <PresentationFormat>화면 슬라이드 쇼(4:3)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허영현</cp:lastModifiedBy>
  <cp:revision>534</cp:revision>
  <cp:lastPrinted>2001-07-23T08:42:52Z</cp:lastPrinted>
  <dcterms:created xsi:type="dcterms:W3CDTF">2011-02-22T01:37:12Z</dcterms:created>
  <dcterms:modified xsi:type="dcterms:W3CDTF">2023-05-14T05:41:55Z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