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36" userDrawn="1">
          <p15:clr>
            <a:srgbClr val="A4A3A4"/>
          </p15:clr>
        </p15:guide>
        <p15:guide id="3" pos="6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0" autoAdjust="0"/>
    <p:restoredTop sz="94660"/>
  </p:normalViewPr>
  <p:slideViewPr>
    <p:cSldViewPr>
      <p:cViewPr varScale="1">
        <p:scale>
          <a:sx n="112" d="100"/>
          <a:sy n="112" d="100"/>
        </p:scale>
        <p:origin x="-1758" y="-90"/>
      </p:cViewPr>
      <p:guideLst>
        <p:guide orient="horz" pos="4319"/>
        <p:guide pos="36"/>
        <p:guide pos="6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ymbol Mar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5527675"/>
            <a:ext cx="22526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53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69875" y="764704"/>
            <a:ext cx="9363075" cy="0"/>
            <a:chOff x="170" y="443"/>
            <a:chExt cx="5898" cy="0"/>
          </a:xfrm>
        </p:grpSpPr>
        <p:sp>
          <p:nvSpPr>
            <p:cNvPr id="3" name="Line 8"/>
            <p:cNvSpPr>
              <a:spLocks noChangeShapeType="1"/>
            </p:cNvSpPr>
            <p:nvPr/>
          </p:nvSpPr>
          <p:spPr bwMode="auto">
            <a:xfrm>
              <a:off x="170" y="443"/>
              <a:ext cx="440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4636" y="443"/>
              <a:ext cx="1432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1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 flipH="1">
            <a:off x="0" y="711200"/>
            <a:ext cx="9906000" cy="5397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83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3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04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220662" y="294516"/>
            <a:ext cx="8260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95726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726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726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726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726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Meiryo UI" pitchFamily="34" charset="-128"/>
              </a:rPr>
              <a:t>□</a:t>
            </a:r>
            <a:r>
              <a:rPr lang="en-US" altLang="ko-KR" sz="26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  <a:cs typeface="Meiryo UI" pitchFamily="34" charset="-128"/>
              </a:rPr>
              <a:t> </a:t>
            </a:r>
            <a:r>
              <a:rPr lang="ko-KR" altLang="en-US" sz="26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  <a:cs typeface="Meiryo UI" pitchFamily="34" charset="-128"/>
              </a:rPr>
              <a:t>전륜 </a:t>
            </a:r>
            <a:r>
              <a:rPr lang="en-US" altLang="ko-KR" sz="26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  <a:cs typeface="Meiryo UI" pitchFamily="34" charset="-128"/>
              </a:rPr>
              <a:t>6/8</a:t>
            </a:r>
            <a:r>
              <a:rPr lang="ko-KR" altLang="en-US" sz="26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  <a:cs typeface="Meiryo UI" pitchFamily="34" charset="-128"/>
              </a:rPr>
              <a:t>속 기종검지 보스 현황 </a:t>
            </a:r>
            <a:r>
              <a:rPr lang="en-US" altLang="ko-KR" sz="22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  <a:cs typeface="Meiryo UI" pitchFamily="34" charset="-128"/>
              </a:rPr>
              <a:t>– 9 </a:t>
            </a:r>
            <a:r>
              <a:rPr lang="ko-KR" altLang="en-US" sz="22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  <a:cs typeface="Meiryo UI" pitchFamily="34" charset="-128"/>
              </a:rPr>
              <a:t>보스 </a:t>
            </a:r>
            <a:endParaRPr lang="en-US" altLang="ko-KR" sz="2000" dirty="0" smtClean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  <a:cs typeface="Meiryo UI" pitchFamily="34" charset="-128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9863"/>
              </p:ext>
            </p:extLst>
          </p:nvPr>
        </p:nvGraphicFramePr>
        <p:xfrm>
          <a:off x="65859" y="954338"/>
          <a:ext cx="9792000" cy="5787036"/>
        </p:xfrm>
        <a:graphic>
          <a:graphicData uri="http://schemas.openxmlformats.org/drawingml/2006/table">
            <a:tbl>
              <a:tblPr/>
              <a:tblGrid>
                <a:gridCol w="324000"/>
                <a:gridCol w="39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44334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구 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대 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1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중 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소 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글로벌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433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1532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SBC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3B001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3B200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3B400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3F200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3D600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3B600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3B650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3D800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3B800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3B850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3F800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3F850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26010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2F000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2F200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P3B630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P3B730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P3B750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P3BAG0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P3F800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51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(LF1)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(LF3)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(LF2-2)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(HEV)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(MF1)</a:t>
                      </a:r>
                      <a:endParaRPr lang="ko-KR" altLang="en-US" sz="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장성기차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(HEV)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(MF2-2)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(MF2-2)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(GF1)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(GF1-2)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(GF1-2)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쌍용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MK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PF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타타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Q5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사이파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SBC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ISG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3B610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3B660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3F810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3F860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26100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2F100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2F200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41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(2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공장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(4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공장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(MF2-2)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(MF2-2)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(GF1)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(GF1-2)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(GF1-2)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SBW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3B010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2F021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41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(LF1)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(GF1-2)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SBW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ISG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2F025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41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(GF1-2)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34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8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SBC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4G120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4G420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4G610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4G630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41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(LF1)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 SD)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 RV)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SBC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ISG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4G125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4G425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4G615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4G635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41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(LF1)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 SD)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 RV)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SBW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4G130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4G430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4G620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4G640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P4G430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41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(LF1)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 SD)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 RV)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쌍용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A200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SBW</a:t>
                      </a:r>
                      <a:b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ISG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4G135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4G435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4G625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4G645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P4G435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P4G100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41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(LF1)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(LF2)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 SD)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(MF1 RV)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쌍용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A200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장풍기차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●  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●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  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○  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○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57456" y="395510"/>
            <a:ext cx="690895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HPT </a:t>
            </a:r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생기</a:t>
            </a:r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27460" y="203389"/>
            <a:ext cx="734132" cy="36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17563" y="640037"/>
            <a:ext cx="59511" cy="91032"/>
          </a:xfrm>
          <a:prstGeom prst="rect">
            <a:avLst/>
          </a:prstGeom>
          <a:noFill/>
          <a:ln w="158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70655" y="564638"/>
            <a:ext cx="47769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’19. 9/4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421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671</Words>
  <Application>Microsoft Office PowerPoint</Application>
  <PresentationFormat>A4 용지(210x297mm)</PresentationFormat>
  <Paragraphs>327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HPT</dc:creator>
  <cp:lastModifiedBy>HPT</cp:lastModifiedBy>
  <cp:revision>76</cp:revision>
  <cp:lastPrinted>2019-09-04T07:37:03Z</cp:lastPrinted>
  <dcterms:created xsi:type="dcterms:W3CDTF">2017-11-23T08:00:35Z</dcterms:created>
  <dcterms:modified xsi:type="dcterms:W3CDTF">2019-09-05T07:26:59Z</dcterms:modified>
</cp:coreProperties>
</file>