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2" r:id="rId3"/>
    <p:sldId id="257" r:id="rId4"/>
    <p:sldId id="273" r:id="rId5"/>
    <p:sldId id="262" r:id="rId6"/>
    <p:sldId id="258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E2A-A0BC-489C-866C-66B18A997A13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E22D-5CB7-48E0-AE15-9AA4FC467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E2A-A0BC-489C-866C-66B18A997A13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E22D-5CB7-48E0-AE15-9AA4FC467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E2A-A0BC-489C-866C-66B18A997A13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E22D-5CB7-48E0-AE15-9AA4FC467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E2A-A0BC-489C-866C-66B18A997A13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E22D-5CB7-48E0-AE15-9AA4FC467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E2A-A0BC-489C-866C-66B18A997A13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E22D-5CB7-48E0-AE15-9AA4FC467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E2A-A0BC-489C-866C-66B18A997A13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E22D-5CB7-48E0-AE15-9AA4FC467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E2A-A0BC-489C-866C-66B18A997A13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E22D-5CB7-48E0-AE15-9AA4FC467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E2A-A0BC-489C-866C-66B18A997A13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E22D-5CB7-48E0-AE15-9AA4FC467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E2A-A0BC-489C-866C-66B18A997A13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E22D-5CB7-48E0-AE15-9AA4FC467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E2A-A0BC-489C-866C-66B18A997A13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E22D-5CB7-48E0-AE15-9AA4FC4675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1E2A-A0BC-489C-866C-66B18A997A13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E22D-5CB7-48E0-AE15-9AA4FC467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1E2A-A0BC-489C-866C-66B18A997A13}" type="datetimeFigureOut">
              <a:rPr lang="zh-CN" altLang="en-US" smtClean="0"/>
              <a:pPr/>
              <a:t>2013/7/26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E22D-5CB7-48E0-AE15-9AA4FC4675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vertx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ianhgreat@hotmail.com" TargetMode="External"/><Relationship Id="rId2" Type="http://schemas.openxmlformats.org/officeDocument/2006/relationships/hyperlink" Target="http://www.groovyq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浅说</a:t>
            </a:r>
            <a:r>
              <a:rPr lang="en-US" altLang="zh-CN" dirty="0" err="1" smtClean="0"/>
              <a:t>Vert.x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胡键（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foxgem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Vert.x</a:t>
            </a:r>
            <a:r>
              <a:rPr lang="zh-CN" altLang="en-US" dirty="0" smtClean="0"/>
              <a:t>的若干关键词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2757478" cy="3257560"/>
          </a:xfrm>
        </p:spPr>
        <p:txBody>
          <a:bodyPr vert="eaVert" anchor="ctr">
            <a:normAutofit/>
          </a:bodyPr>
          <a:lstStyle/>
          <a:p>
            <a:pPr algn="ctr">
              <a:buNone/>
            </a:pPr>
            <a:r>
              <a:rPr lang="zh-CN" altLang="en-US" sz="9600" b="1" dirty="0" smtClean="0"/>
              <a:t>集群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57554" y="1600200"/>
            <a:ext cx="5329246" cy="452596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Hazelcast</a:t>
            </a:r>
            <a:endParaRPr lang="en-US" altLang="zh-CN" dirty="0" smtClean="0"/>
          </a:p>
          <a:p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dirty="0" err="1" smtClean="0"/>
              <a:t>vertx</a:t>
            </a:r>
            <a:r>
              <a:rPr lang="en-US" dirty="0" smtClean="0"/>
              <a:t> run </a:t>
            </a:r>
            <a:r>
              <a:rPr lang="en-US" altLang="zh-CN" dirty="0" smtClean="0"/>
              <a:t>xxx</a:t>
            </a:r>
            <a:r>
              <a:rPr lang="en-US" dirty="0" smtClean="0"/>
              <a:t> -cluster</a:t>
            </a:r>
          </a:p>
          <a:p>
            <a:pPr lvl="1"/>
            <a:r>
              <a:rPr lang="zh-CN" altLang="en-US" dirty="0" smtClean="0"/>
              <a:t>注意：若集群起在同一机器上时</a:t>
            </a:r>
            <a:r>
              <a:rPr lang="zh-CN" altLang="en-US" dirty="0" smtClean="0"/>
              <a:t>，另</a:t>
            </a:r>
            <a:r>
              <a:rPr lang="zh-CN" altLang="en-US" dirty="0" smtClean="0"/>
              <a:t>一个集群实例的启动需要使用：</a:t>
            </a:r>
            <a:r>
              <a:rPr lang="en-US" dirty="0" smtClean="0"/>
              <a:t>-cluster-port</a:t>
            </a:r>
          </a:p>
          <a:p>
            <a:pPr lvl="2"/>
            <a:r>
              <a:rPr lang="en-US" dirty="0" err="1" smtClean="0"/>
              <a:t>vertx</a:t>
            </a:r>
            <a:r>
              <a:rPr lang="en-US" dirty="0" smtClean="0"/>
              <a:t> run xxx -cluster -cluster-port 25501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Vert.x</a:t>
            </a:r>
            <a:r>
              <a:rPr lang="zh-CN" altLang="en-US" dirty="0" smtClean="0"/>
              <a:t>的若干关键词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2543164" cy="4043377"/>
          </a:xfrm>
        </p:spPr>
        <p:txBody>
          <a:bodyPr vert="eaVert" anchor="ctr">
            <a:normAutofit/>
          </a:bodyPr>
          <a:lstStyle/>
          <a:p>
            <a:pPr algn="ctr">
              <a:buNone/>
            </a:pPr>
            <a:r>
              <a:rPr lang="zh-CN" altLang="en-US" sz="9600" b="1" dirty="0" smtClean="0"/>
              <a:t>模块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71802" y="1600200"/>
            <a:ext cx="5857916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运行单元：</a:t>
            </a:r>
            <a:r>
              <a:rPr lang="en-US" altLang="zh-CN" dirty="0" err="1" smtClean="0"/>
              <a:t>verticle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vertx</a:t>
            </a:r>
            <a:r>
              <a:rPr lang="en-US" altLang="zh-CN" dirty="0" smtClean="0"/>
              <a:t> run </a:t>
            </a:r>
            <a:r>
              <a:rPr lang="en-US" altLang="zh-CN" dirty="0" err="1" smtClean="0"/>
              <a:t>verticle</a:t>
            </a:r>
            <a:endParaRPr lang="en-US" altLang="zh-CN" dirty="0" smtClean="0"/>
          </a:p>
          <a:p>
            <a:r>
              <a:rPr lang="zh-CN" altLang="en-US" dirty="0" smtClean="0"/>
              <a:t>复用单元：模块（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Vert.x</a:t>
            </a:r>
            <a:r>
              <a:rPr lang="zh-CN" altLang="en-US" dirty="0" smtClean="0"/>
              <a:t>的插件系统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模块亦可单独运行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vertx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runmod</a:t>
            </a:r>
            <a:r>
              <a:rPr lang="en-US" altLang="zh-CN" dirty="0" smtClean="0"/>
              <a:t> mod</a:t>
            </a:r>
          </a:p>
          <a:p>
            <a:r>
              <a:rPr lang="zh-CN" altLang="en-US" dirty="0" smtClean="0"/>
              <a:t>二者均支持动态部署</a:t>
            </a:r>
            <a:endParaRPr lang="en-US" altLang="zh-CN" dirty="0" smtClean="0"/>
          </a:p>
          <a:p>
            <a:pPr lvl="1"/>
            <a:r>
              <a:rPr lang="en-US" dirty="0" err="1" smtClean="0"/>
              <a:t>deployVerticle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undeployVerticle</a:t>
            </a:r>
            <a:endParaRPr lang="en-US" altLang="zh-CN" dirty="0" smtClean="0"/>
          </a:p>
          <a:p>
            <a:pPr lvl="1"/>
            <a:r>
              <a:rPr lang="en-US" dirty="0" err="1" smtClean="0"/>
              <a:t>deployModule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undeployModule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Vert.x</a:t>
            </a:r>
            <a:r>
              <a:rPr lang="zh-CN" altLang="en-US" dirty="0" smtClean="0"/>
              <a:t>应用的开发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建立工程</a:t>
            </a:r>
            <a:endParaRPr lang="en-US" altLang="zh-CN" dirty="0" smtClean="0"/>
          </a:p>
          <a:p>
            <a:pPr marL="914400" lvl="1" indent="-514350"/>
            <a:r>
              <a:rPr lang="en-US" altLang="zh-CN" dirty="0" err="1" smtClean="0"/>
              <a:t>Vertx</a:t>
            </a:r>
            <a:r>
              <a:rPr lang="zh-CN" altLang="en-US" dirty="0" smtClean="0"/>
              <a:t>应用即普通的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工程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496"/>
            <a:ext cx="2214578" cy="366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643306" y="3214686"/>
          <a:ext cx="511970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apply </a:t>
                      </a:r>
                      <a:r>
                        <a:rPr lang="en-US" altLang="zh-CN" sz="1100" dirty="0" err="1" smtClean="0"/>
                        <a:t>plugin</a:t>
                      </a:r>
                      <a:r>
                        <a:rPr lang="en-US" altLang="zh-CN" sz="1100" dirty="0" smtClean="0"/>
                        <a:t>: 'groovy'</a:t>
                      </a:r>
                    </a:p>
                    <a:p>
                      <a:endParaRPr lang="en-US" altLang="zh-CN" sz="1100" dirty="0" smtClean="0"/>
                    </a:p>
                    <a:p>
                      <a:r>
                        <a:rPr lang="en-US" altLang="zh-CN" sz="1100" dirty="0" err="1" smtClean="0"/>
                        <a:t>vertxHome</a:t>
                      </a:r>
                      <a:r>
                        <a:rPr lang="en-US" altLang="zh-CN" sz="1100" dirty="0" smtClean="0"/>
                        <a:t> = '...'</a:t>
                      </a:r>
                    </a:p>
                    <a:p>
                      <a:endParaRPr lang="en-US" altLang="zh-CN" sz="1100" dirty="0" smtClean="0"/>
                    </a:p>
                    <a:p>
                      <a:r>
                        <a:rPr lang="en-US" altLang="zh-CN" sz="1100" dirty="0" smtClean="0"/>
                        <a:t>repositories {</a:t>
                      </a:r>
                    </a:p>
                    <a:p>
                      <a:r>
                        <a:rPr lang="en-US" altLang="zh-CN" sz="1100" dirty="0" smtClean="0"/>
                        <a:t>    </a:t>
                      </a:r>
                      <a:r>
                        <a:rPr lang="en-US" altLang="zh-CN" sz="1100" dirty="0" err="1" smtClean="0"/>
                        <a:t>flatDir</a:t>
                      </a:r>
                      <a:r>
                        <a:rPr lang="en-US" altLang="zh-CN" sz="1100" dirty="0" smtClean="0"/>
                        <a:t> </a:t>
                      </a:r>
                      <a:r>
                        <a:rPr lang="en-US" altLang="zh-CN" sz="1100" dirty="0" err="1" smtClean="0"/>
                        <a:t>dirs</a:t>
                      </a:r>
                      <a:r>
                        <a:rPr lang="en-US" altLang="zh-CN" sz="1100" dirty="0" smtClean="0"/>
                        <a:t>: "${</a:t>
                      </a:r>
                      <a:r>
                        <a:rPr lang="en-US" altLang="zh-CN" sz="1100" dirty="0" err="1" smtClean="0"/>
                        <a:t>vertxHome</a:t>
                      </a:r>
                      <a:r>
                        <a:rPr lang="en-US" altLang="zh-CN" sz="1100" dirty="0" smtClean="0"/>
                        <a:t>}/lib"</a:t>
                      </a:r>
                    </a:p>
                    <a:p>
                      <a:r>
                        <a:rPr lang="en-US" altLang="zh-CN" sz="1100" dirty="0" smtClean="0"/>
                        <a:t>}</a:t>
                      </a:r>
                    </a:p>
                    <a:p>
                      <a:endParaRPr lang="en-US" altLang="zh-CN" sz="1100" dirty="0" smtClean="0"/>
                    </a:p>
                    <a:p>
                      <a:r>
                        <a:rPr lang="en-US" altLang="zh-CN" sz="1100" dirty="0" smtClean="0"/>
                        <a:t>dependencies {</a:t>
                      </a:r>
                    </a:p>
                    <a:p>
                      <a:r>
                        <a:rPr lang="en-US" altLang="zh-CN" sz="1100" dirty="0" smtClean="0"/>
                        <a:t>    groovy </a:t>
                      </a:r>
                      <a:r>
                        <a:rPr lang="en-US" altLang="zh-CN" sz="1100" dirty="0" err="1" smtClean="0"/>
                        <a:t>localGroovy</a:t>
                      </a:r>
                      <a:r>
                        <a:rPr lang="en-US" altLang="zh-CN" sz="1100" dirty="0" smtClean="0"/>
                        <a:t>()</a:t>
                      </a:r>
                    </a:p>
                    <a:p>
                      <a:endParaRPr lang="en-US" altLang="zh-CN" sz="1100" dirty="0" smtClean="0"/>
                    </a:p>
                    <a:p>
                      <a:r>
                        <a:rPr lang="en-US" altLang="zh-CN" sz="1100" dirty="0" smtClean="0"/>
                        <a:t>    compile </a:t>
                      </a:r>
                      <a:r>
                        <a:rPr lang="en-US" altLang="zh-CN" sz="1100" dirty="0" err="1" smtClean="0"/>
                        <a:t>gradleApi</a:t>
                      </a:r>
                      <a:r>
                        <a:rPr lang="en-US" altLang="zh-CN" sz="1100" dirty="0" smtClean="0"/>
                        <a:t>()</a:t>
                      </a:r>
                    </a:p>
                    <a:p>
                      <a:r>
                        <a:rPr lang="en-US" altLang="zh-CN" sz="1100" dirty="0" smtClean="0"/>
                        <a:t>    </a:t>
                      </a:r>
                    </a:p>
                    <a:p>
                      <a:r>
                        <a:rPr lang="en-US" altLang="zh-CN" sz="1100" dirty="0" smtClean="0"/>
                        <a:t>    compile </a:t>
                      </a:r>
                      <a:r>
                        <a:rPr lang="en-US" altLang="zh-CN" sz="1100" dirty="0" err="1" smtClean="0"/>
                        <a:t>fileTree</a:t>
                      </a:r>
                      <a:r>
                        <a:rPr lang="en-US" altLang="zh-CN" sz="1100" dirty="0" smtClean="0"/>
                        <a:t>(dir: "${</a:t>
                      </a:r>
                      <a:r>
                        <a:rPr lang="en-US" altLang="zh-CN" sz="1100" dirty="0" err="1" smtClean="0"/>
                        <a:t>vertxHome</a:t>
                      </a:r>
                      <a:r>
                        <a:rPr lang="en-US" altLang="zh-CN" sz="1100" dirty="0" smtClean="0"/>
                        <a:t>}/lib", includes: ['*.jar'])</a:t>
                      </a:r>
                    </a:p>
                    <a:p>
                      <a:r>
                        <a:rPr lang="en-US" altLang="zh-CN" sz="1100" dirty="0" smtClean="0"/>
                        <a:t>    runtime </a:t>
                      </a:r>
                      <a:r>
                        <a:rPr lang="en-US" altLang="zh-CN" sz="1100" dirty="0" err="1" smtClean="0"/>
                        <a:t>fileTree</a:t>
                      </a:r>
                      <a:r>
                        <a:rPr lang="en-US" altLang="zh-CN" sz="1100" dirty="0" smtClean="0"/>
                        <a:t>(dir: "${</a:t>
                      </a:r>
                      <a:r>
                        <a:rPr lang="en-US" altLang="zh-CN" sz="1100" dirty="0" err="1" smtClean="0"/>
                        <a:t>vertxHome</a:t>
                      </a:r>
                      <a:r>
                        <a:rPr lang="en-US" altLang="zh-CN" sz="1100" dirty="0" smtClean="0"/>
                        <a:t>}/lib", includes: ['*.jar'])</a:t>
                      </a:r>
                    </a:p>
                    <a:p>
                      <a:endParaRPr lang="en-US" altLang="zh-CN" sz="1100" dirty="0" smtClean="0"/>
                    </a:p>
                    <a:p>
                      <a:r>
                        <a:rPr lang="en-US" altLang="zh-CN" sz="1100" dirty="0" smtClean="0"/>
                        <a:t>    runtime files("${</a:t>
                      </a:r>
                      <a:r>
                        <a:rPr lang="en-US" altLang="zh-CN" sz="1100" dirty="0" err="1" smtClean="0"/>
                        <a:t>vertxHome</a:t>
                      </a:r>
                      <a:r>
                        <a:rPr lang="en-US" altLang="zh-CN" sz="1100" dirty="0" smtClean="0"/>
                        <a:t>}/conf")</a:t>
                      </a:r>
                    </a:p>
                    <a:p>
                      <a:r>
                        <a:rPr lang="en-US" altLang="zh-CN" sz="1100" dirty="0" smtClean="0"/>
                        <a:t>}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Vert.x</a:t>
            </a:r>
            <a:r>
              <a:rPr lang="zh-CN" altLang="en-US" dirty="0" smtClean="0"/>
              <a:t>应用的开发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编写</a:t>
            </a:r>
            <a:r>
              <a:rPr lang="en-US" altLang="zh-CN" dirty="0" err="1" smtClean="0"/>
              <a:t>Verticle</a:t>
            </a:r>
            <a:r>
              <a:rPr lang="zh-CN" altLang="en-US" dirty="0" smtClean="0"/>
              <a:t>（以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为例）</a:t>
            </a:r>
            <a:endParaRPr lang="en-US" altLang="zh-CN" dirty="0" smtClean="0"/>
          </a:p>
          <a:p>
            <a:pPr marL="914400" lvl="1" indent="-514350"/>
            <a:r>
              <a:rPr lang="en-US" altLang="zh-CN" dirty="0" err="1" smtClean="0"/>
              <a:t>Verticle</a:t>
            </a:r>
            <a:r>
              <a:rPr lang="zh-CN" altLang="en-US" dirty="0" smtClean="0"/>
              <a:t>的依赖类为普通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00100" y="2882284"/>
          <a:ext cx="757242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4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import </a:t>
                      </a:r>
                      <a:r>
                        <a:rPr lang="en-US" altLang="zh-CN" sz="1600" dirty="0" err="1" smtClean="0"/>
                        <a:t>org.vertx.groovy.core.buffer.Buffer</a:t>
                      </a:r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r>
                        <a:rPr lang="en-US" altLang="zh-CN" sz="1600" dirty="0" err="1" smtClean="0"/>
                        <a:t>vertx.createNetClient</a:t>
                      </a:r>
                      <a:r>
                        <a:rPr lang="en-US" altLang="zh-CN" sz="1600" dirty="0" smtClean="0"/>
                        <a:t>().connect(1234, "</a:t>
                      </a:r>
                      <a:r>
                        <a:rPr lang="en-US" altLang="zh-CN" sz="1600" dirty="0" err="1" smtClean="0"/>
                        <a:t>localhost</a:t>
                      </a:r>
                      <a:r>
                        <a:rPr lang="en-US" altLang="zh-CN" sz="1600" dirty="0" smtClean="0"/>
                        <a:t>") { socket -&gt;</a:t>
                      </a:r>
                    </a:p>
                    <a:p>
                      <a:r>
                        <a:rPr lang="en-US" altLang="zh-CN" sz="1600" dirty="0" smtClean="0"/>
                        <a:t>    </a:t>
                      </a:r>
                      <a:r>
                        <a:rPr lang="en-US" altLang="zh-CN" sz="1600" dirty="0" err="1" smtClean="0"/>
                        <a:t>socket.dataHandler</a:t>
                      </a:r>
                      <a:r>
                        <a:rPr lang="en-US" altLang="zh-CN" sz="1600" dirty="0" smtClean="0"/>
                        <a:t> { buffer -&gt;</a:t>
                      </a:r>
                    </a:p>
                    <a:p>
                      <a:r>
                        <a:rPr lang="en-US" altLang="zh-CN" sz="1600" dirty="0" smtClean="0"/>
                        <a:t>        ...</a:t>
                      </a:r>
                    </a:p>
                    <a:p>
                      <a:r>
                        <a:rPr lang="en-US" altLang="zh-CN" sz="1600" dirty="0" smtClean="0"/>
                        <a:t>    }</a:t>
                      </a:r>
                    </a:p>
                    <a:p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    </a:t>
                      </a:r>
                      <a:r>
                        <a:rPr lang="en-US" altLang="zh-CN" sz="1600" dirty="0" err="1" smtClean="0"/>
                        <a:t>socket.closedHandler</a:t>
                      </a:r>
                      <a:r>
                        <a:rPr lang="en-US" altLang="zh-CN" sz="1600" dirty="0" smtClean="0"/>
                        <a:t> {</a:t>
                      </a:r>
                    </a:p>
                    <a:p>
                      <a:r>
                        <a:rPr lang="en-US" altLang="zh-CN" sz="1600" dirty="0" smtClean="0"/>
                        <a:t>        ...</a:t>
                      </a:r>
                    </a:p>
                    <a:p>
                      <a:r>
                        <a:rPr lang="en-US" altLang="zh-CN" sz="1600" dirty="0" smtClean="0"/>
                        <a:t>    }</a:t>
                      </a:r>
                    </a:p>
                    <a:p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    ...</a:t>
                      </a:r>
                    </a:p>
                    <a:p>
                      <a:r>
                        <a:rPr lang="en-US" altLang="zh-CN" sz="1600" dirty="0" smtClean="0"/>
                        <a:t>}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Vert.x</a:t>
            </a:r>
            <a:r>
              <a:rPr lang="zh-CN" altLang="en-US" dirty="0" smtClean="0"/>
              <a:t>应用的开发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编译工程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运行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 smtClean="0"/>
          </a:p>
          <a:p>
            <a:pPr marL="514350" indent="-514350"/>
            <a:r>
              <a:rPr lang="zh-CN" altLang="en-US" dirty="0" smtClean="0"/>
              <a:t>小技巧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可使用</a:t>
            </a:r>
            <a:r>
              <a:rPr lang="en-US" altLang="zh-CN" dirty="0" smtClean="0"/>
              <a:t>-instances</a:t>
            </a:r>
            <a:r>
              <a:rPr lang="zh-CN" altLang="en-US" dirty="0" smtClean="0"/>
              <a:t>参数指定同时运行的</a:t>
            </a:r>
            <a:r>
              <a:rPr lang="en-US" altLang="zh-CN" dirty="0" err="1" smtClean="0"/>
              <a:t>Verticle</a:t>
            </a:r>
            <a:r>
              <a:rPr lang="zh-CN" altLang="en-US" dirty="0" smtClean="0"/>
              <a:t>的实例数，最大化利用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核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914400" lvl="1" indent="-514350"/>
            <a:r>
              <a:rPr lang="en-US" altLang="zh-CN" dirty="0" err="1" smtClean="0"/>
              <a:t>Vertx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工程的应用模板</a:t>
            </a:r>
            <a:endParaRPr lang="en-US" altLang="zh-CN" dirty="0" smtClean="0"/>
          </a:p>
          <a:p>
            <a:pPr marL="1314450" lvl="2" indent="-514350"/>
            <a:r>
              <a:rPr lang="en-US" altLang="zh-CN" dirty="0" smtClean="0"/>
              <a:t>https://github.com/vert-x/vertx-gradle-template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1538" y="21431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gradle</a:t>
                      </a:r>
                      <a:r>
                        <a:rPr lang="en-US" altLang="zh-CN" dirty="0" smtClean="0"/>
                        <a:t> build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1538" y="3143248"/>
          <a:ext cx="62151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51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vertx</a:t>
                      </a:r>
                      <a:r>
                        <a:rPr lang="en-US" altLang="zh-CN" dirty="0" smtClean="0"/>
                        <a:t> run </a:t>
                      </a:r>
                      <a:r>
                        <a:rPr lang="en-US" altLang="zh-CN" dirty="0" err="1" smtClean="0"/>
                        <a:t>Server.groovy</a:t>
                      </a:r>
                      <a:r>
                        <a:rPr lang="en-US" altLang="zh-CN" dirty="0" smtClean="0"/>
                        <a:t> -cp ./build/</a:t>
                      </a:r>
                      <a:r>
                        <a:rPr lang="en-US" altLang="zh-CN" dirty="0" err="1" smtClean="0"/>
                        <a:t>libs</a:t>
                      </a:r>
                      <a:r>
                        <a:rPr lang="en-US" altLang="zh-CN" dirty="0" smtClean="0"/>
                        <a:t>/*.jar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开发经验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同步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异步</a:t>
            </a:r>
            <a:endParaRPr lang="en-US" altLang="zh-CN" dirty="0" smtClean="0"/>
          </a:p>
          <a:p>
            <a:r>
              <a:rPr lang="zh-CN" altLang="en-US" dirty="0" smtClean="0"/>
              <a:t>分而治之，充分利用</a:t>
            </a:r>
            <a:r>
              <a:rPr lang="en-US" altLang="zh-CN" dirty="0" err="1" smtClean="0"/>
              <a:t>Verticle</a:t>
            </a:r>
            <a:endParaRPr lang="en-US" altLang="zh-CN" dirty="0" smtClean="0"/>
          </a:p>
          <a:p>
            <a:r>
              <a:rPr lang="zh-CN" altLang="en-US" dirty="0" smtClean="0"/>
              <a:t>事件总线很方便，设计事件体系是关键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尤其是事件地址，专项专用</a:t>
            </a:r>
            <a:endParaRPr lang="en-US" altLang="zh-CN" dirty="0" smtClean="0"/>
          </a:p>
          <a:p>
            <a:r>
              <a:rPr lang="zh-CN" altLang="en-US" dirty="0" smtClean="0"/>
              <a:t>利用动态部署实现功能的动态增减</a:t>
            </a:r>
            <a:endParaRPr lang="en-US" altLang="zh-CN" dirty="0" smtClean="0"/>
          </a:p>
          <a:p>
            <a:r>
              <a:rPr lang="zh-CN" altLang="en-US" dirty="0" smtClean="0"/>
              <a:t>永远不要阻塞事件循环，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操作转移到</a:t>
            </a:r>
            <a:r>
              <a:rPr lang="en-US" altLang="zh-CN" dirty="0" smtClean="0"/>
              <a:t>Worker </a:t>
            </a:r>
            <a:r>
              <a:rPr lang="en-US" altLang="zh-CN" dirty="0" err="1" smtClean="0"/>
              <a:t>Verticle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普通</a:t>
            </a:r>
            <a:r>
              <a:rPr lang="en-US" altLang="zh-CN" dirty="0" err="1" smtClean="0"/>
              <a:t>Verticle</a:t>
            </a:r>
            <a:r>
              <a:rPr lang="en-US" altLang="zh-CN" dirty="0" smtClean="0"/>
              <a:t> -&gt; </a:t>
            </a:r>
            <a:r>
              <a:rPr lang="zh-CN" altLang="en-US" dirty="0" smtClean="0"/>
              <a:t>事件总线 </a:t>
            </a:r>
            <a:r>
              <a:rPr lang="en-US" altLang="zh-CN" dirty="0" smtClean="0"/>
              <a:t>-&gt; Worker </a:t>
            </a:r>
            <a:r>
              <a:rPr lang="en-US" altLang="zh-CN" dirty="0" err="1" smtClean="0"/>
              <a:t>Verticle</a:t>
            </a:r>
            <a:r>
              <a:rPr lang="en-US" altLang="zh-CN" dirty="0" smtClean="0"/>
              <a:t> -&gt; DB Server</a:t>
            </a:r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</a:p>
          <a:p>
            <a:pPr lvl="2"/>
            <a:r>
              <a:rPr lang="zh-CN" altLang="en-US" dirty="0" smtClean="0"/>
              <a:t>利用</a:t>
            </a:r>
            <a:r>
              <a:rPr lang="en-US" altLang="zh-CN" dirty="0" smtClean="0"/>
              <a:t>Worker </a:t>
            </a:r>
            <a:r>
              <a:rPr lang="en-US" altLang="zh-CN" dirty="0" err="1" smtClean="0"/>
              <a:t>Verticle</a:t>
            </a:r>
            <a:r>
              <a:rPr lang="zh-CN" altLang="en-US" dirty="0" smtClean="0"/>
              <a:t>实现连接池，在上例中部署多个</a:t>
            </a:r>
            <a:r>
              <a:rPr lang="en-US" altLang="zh-CN" dirty="0" smtClean="0"/>
              <a:t>worker </a:t>
            </a:r>
            <a:r>
              <a:rPr lang="en-US" altLang="zh-CN" dirty="0" err="1" smtClean="0"/>
              <a:t>verticle</a:t>
            </a:r>
            <a:r>
              <a:rPr lang="zh-CN" altLang="en-US" dirty="0" smtClean="0"/>
              <a:t>实例即可，每个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中保持与</a:t>
            </a:r>
            <a:r>
              <a:rPr lang="en-US" altLang="zh-CN" dirty="0" smtClean="0"/>
              <a:t>DB</a:t>
            </a:r>
            <a:r>
              <a:rPr lang="zh-CN" altLang="en-US" dirty="0" smtClean="0"/>
              <a:t>的连接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官方站点：</a:t>
            </a:r>
            <a:r>
              <a:rPr lang="en-US" altLang="zh-CN" dirty="0" smtClean="0">
                <a:hlinkClick r:id="rId2"/>
              </a:rPr>
              <a:t>http://vertx.io/</a:t>
            </a:r>
            <a:endParaRPr lang="en-US" altLang="zh-CN" dirty="0" smtClean="0"/>
          </a:p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vertx</a:t>
            </a:r>
            <a:r>
              <a:rPr lang="en-US" altLang="zh-CN" dirty="0" smtClean="0"/>
              <a:t> + </a:t>
            </a:r>
            <a:r>
              <a:rPr lang="zh-CN" altLang="en-US" smtClean="0"/>
              <a:t>问题相关关键字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我是谁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入行时间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10+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zh-CN" altLang="en-US" dirty="0" smtClean="0"/>
              <a:t>社区身份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GroovyQ</a:t>
            </a:r>
            <a:r>
              <a:rPr lang="zh-CN" altLang="en-US" dirty="0" smtClean="0"/>
              <a:t>（</a:t>
            </a:r>
            <a:r>
              <a:rPr lang="en-US" altLang="zh-CN" dirty="0" smtClean="0">
                <a:hlinkClick r:id="rId2"/>
              </a:rPr>
              <a:t>www.groovyq.net</a:t>
            </a:r>
            <a:r>
              <a:rPr lang="zh-CN" altLang="en-US" dirty="0" smtClean="0"/>
              <a:t>）站长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西安社区组织者（</a:t>
            </a:r>
            <a:r>
              <a:rPr lang="en-US" altLang="zh-CN" dirty="0" err="1" smtClean="0"/>
              <a:t>OpenParty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QClub</a:t>
            </a:r>
            <a:r>
              <a:rPr lang="zh-CN" altLang="en-US" dirty="0" smtClean="0"/>
              <a:t>西安）</a:t>
            </a:r>
            <a:endParaRPr lang="en-US" altLang="zh-CN" dirty="0" smtClean="0"/>
          </a:p>
          <a:p>
            <a:r>
              <a:rPr lang="zh-CN" altLang="en-US" dirty="0" smtClean="0"/>
              <a:t>个人兴趣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广泛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，目前专注于</a:t>
            </a:r>
            <a:r>
              <a:rPr lang="en-US" altLang="zh-CN" dirty="0" err="1" smtClean="0"/>
              <a:t>vertx</a:t>
            </a:r>
            <a:endParaRPr lang="en-US" altLang="zh-CN" dirty="0" smtClean="0"/>
          </a:p>
          <a:p>
            <a:r>
              <a:rPr lang="zh-CN" altLang="en-US" dirty="0" smtClean="0"/>
              <a:t>联系方式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Twitter/</a:t>
            </a:r>
            <a:r>
              <a:rPr lang="zh-CN" altLang="en-US" dirty="0" smtClean="0"/>
              <a:t>微博：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foxgem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邮箱：</a:t>
            </a:r>
            <a:r>
              <a:rPr lang="en-US" altLang="zh-CN" dirty="0" smtClean="0">
                <a:hlinkClick r:id="rId3"/>
              </a:rPr>
              <a:t>jianhgreat@hotmail.com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Vert.x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文艺范儿的官方定义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Vert.x</a:t>
            </a:r>
            <a:r>
              <a:rPr lang="en-US" altLang="zh-CN" dirty="0" smtClean="0"/>
              <a:t> is a </a:t>
            </a:r>
            <a:r>
              <a:rPr lang="en-US" altLang="zh-CN" b="1" dirty="0" smtClean="0"/>
              <a:t>lightweight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high performance </a:t>
            </a:r>
            <a:r>
              <a:rPr lang="en-US" altLang="zh-CN" dirty="0" smtClean="0"/>
              <a:t>application platform for the </a:t>
            </a:r>
            <a:r>
              <a:rPr lang="en-US" altLang="zh-CN" b="1" dirty="0" smtClean="0"/>
              <a:t>JVM</a:t>
            </a:r>
            <a:r>
              <a:rPr lang="en-US" altLang="zh-CN" dirty="0" smtClean="0"/>
              <a:t> that's designed for modern mobile, web, and enterprise applications.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胡氏简化版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Node.js on JVM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典型的应用场景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vertx</a:t>
            </a:r>
            <a:r>
              <a:rPr lang="zh-CN" altLang="en-US" dirty="0" smtClean="0"/>
              <a:t>缺省支持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Socket Server</a:t>
            </a:r>
          </a:p>
          <a:p>
            <a:pPr lvl="1"/>
            <a:r>
              <a:rPr lang="en-US" altLang="zh-CN" dirty="0" smtClean="0"/>
              <a:t>Http Server</a:t>
            </a:r>
          </a:p>
          <a:p>
            <a:pPr lvl="2"/>
            <a:r>
              <a:rPr lang="en-US" altLang="zh-CN" dirty="0" err="1" smtClean="0"/>
              <a:t>WebSocket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SockJS</a:t>
            </a:r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典型应用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解析实时数据帧的通信服务器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向前端屏蔽后端数据源位置的数据服务器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分布式消息处理器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Vert.x</a:t>
            </a:r>
            <a:r>
              <a:rPr lang="zh-CN" altLang="en-US" dirty="0" smtClean="0"/>
              <a:t>的若干关键词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1580" y="1600200"/>
            <a:ext cx="2614602" cy="4525963"/>
          </a:xfrm>
        </p:spPr>
        <p:txBody>
          <a:bodyPr vert="eaVert" anchor="ctr">
            <a:normAutofit/>
          </a:bodyPr>
          <a:lstStyle/>
          <a:p>
            <a:pPr algn="ctr">
              <a:buNone/>
            </a:pPr>
            <a:r>
              <a:rPr lang="zh-CN" altLang="en-US" sz="9600" b="1" dirty="0" smtClean="0"/>
              <a:t>简单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29058" y="1857364"/>
          <a:ext cx="5072098" cy="435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098"/>
              </a:tblGrid>
              <a:tr h="43577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//</a:t>
                      </a:r>
                      <a:r>
                        <a:rPr lang="zh-CN" altLang="en-US" dirty="0" smtClean="0"/>
                        <a:t>典型的</a:t>
                      </a:r>
                      <a:r>
                        <a:rPr lang="en-US" altLang="zh-CN" dirty="0" smtClean="0"/>
                        <a:t>Socket Server</a:t>
                      </a:r>
                      <a:r>
                        <a:rPr lang="zh-CN" altLang="en-US" dirty="0" smtClean="0"/>
                        <a:t>结构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vertx.createNetServer</a:t>
                      </a:r>
                      <a:r>
                        <a:rPr lang="en-US" altLang="zh-CN" dirty="0" smtClean="0"/>
                        <a:t>()</a:t>
                      </a:r>
                    </a:p>
                    <a:p>
                      <a:r>
                        <a:rPr lang="en-US" altLang="zh-CN" dirty="0" smtClean="0"/>
                        <a:t>                .</a:t>
                      </a:r>
                      <a:r>
                        <a:rPr lang="en-US" altLang="zh-CN" dirty="0" err="1" smtClean="0"/>
                        <a:t>connectHandler</a:t>
                      </a:r>
                      <a:r>
                        <a:rPr lang="en-US" altLang="zh-CN" dirty="0" smtClean="0"/>
                        <a:t>{ socket -&gt;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socket.dataHandler</a:t>
                      </a:r>
                      <a:r>
                        <a:rPr lang="en-US" altLang="zh-CN" dirty="0" smtClean="0"/>
                        <a:t> { buffer -&gt;</a:t>
                      </a:r>
                    </a:p>
                    <a:p>
                      <a:r>
                        <a:rPr lang="en-US" altLang="zh-CN" dirty="0" smtClean="0"/>
                        <a:t>        …</a:t>
                      </a:r>
                    </a:p>
                    <a:p>
                      <a:r>
                        <a:rPr lang="en-US" altLang="zh-CN" dirty="0" smtClean="0"/>
                        <a:t>    }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socket.closedHandler</a:t>
                      </a:r>
                      <a:r>
                        <a:rPr lang="en-US" altLang="zh-CN" dirty="0" smtClean="0"/>
                        <a:t> {</a:t>
                      </a:r>
                    </a:p>
                    <a:p>
                      <a:r>
                        <a:rPr lang="en-US" altLang="zh-CN" dirty="0" smtClean="0"/>
                        <a:t>        …</a:t>
                      </a:r>
                    </a:p>
                    <a:p>
                      <a:r>
                        <a:rPr lang="en-US" altLang="zh-CN" dirty="0" smtClean="0"/>
                        <a:t>    }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socket.exceptionHandler</a:t>
                      </a:r>
                      <a:r>
                        <a:rPr lang="en-US" altLang="zh-CN" dirty="0" smtClean="0"/>
                        <a:t> {</a:t>
                      </a:r>
                    </a:p>
                    <a:p>
                      <a:r>
                        <a:rPr lang="en-US" altLang="zh-CN" dirty="0" smtClean="0"/>
                        <a:t>        …</a:t>
                      </a:r>
                    </a:p>
                    <a:p>
                      <a:r>
                        <a:rPr lang="en-US" altLang="zh-CN" dirty="0" smtClean="0"/>
                        <a:t>    }</a:t>
                      </a:r>
                    </a:p>
                    <a:p>
                      <a:r>
                        <a:rPr lang="en-US" altLang="zh-CN" dirty="0" smtClean="0"/>
                        <a:t>}.listen(1234)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Vert.x</a:t>
            </a:r>
            <a:r>
              <a:rPr lang="zh-CN" altLang="en-US" dirty="0" smtClean="0"/>
              <a:t>的若干关键词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900501"/>
          </a:xfrm>
        </p:spPr>
        <p:txBody>
          <a:bodyPr vert="eaVert" anchor="ctr">
            <a:normAutofit/>
          </a:bodyPr>
          <a:lstStyle/>
          <a:p>
            <a:pPr algn="ctr">
              <a:buNone/>
            </a:pPr>
            <a:r>
              <a:rPr lang="zh-CN" altLang="en-US" sz="9600" b="1" dirty="0" smtClean="0"/>
              <a:t>多语言</a:t>
            </a:r>
            <a:endParaRPr lang="en-US" altLang="zh-CN" sz="9600" b="1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直接支持的语言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</a:p>
          <a:p>
            <a:pPr lvl="1"/>
            <a:r>
              <a:rPr lang="en-US" altLang="zh-CN" dirty="0" smtClean="0"/>
              <a:t>JavaScript</a:t>
            </a:r>
          </a:p>
          <a:p>
            <a:pPr lvl="1"/>
            <a:r>
              <a:rPr lang="en-US" altLang="zh-CN" dirty="0" smtClean="0"/>
              <a:t>Ruby</a:t>
            </a:r>
          </a:p>
          <a:p>
            <a:pPr lvl="1"/>
            <a:r>
              <a:rPr lang="en-US" altLang="zh-CN" dirty="0" smtClean="0"/>
              <a:t>Python</a:t>
            </a:r>
          </a:p>
          <a:p>
            <a:pPr lvl="1"/>
            <a:r>
              <a:rPr lang="en-US" altLang="zh-CN" dirty="0" smtClean="0"/>
              <a:t>Groovy</a:t>
            </a:r>
          </a:p>
          <a:p>
            <a:r>
              <a:rPr lang="zh-CN" altLang="en-US" dirty="0" smtClean="0"/>
              <a:t>为新语言的支持提供了语言接口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Vert.x</a:t>
            </a:r>
            <a:r>
              <a:rPr lang="zh-CN" altLang="en-US" dirty="0" smtClean="0"/>
              <a:t>的若干关键词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29063"/>
          </a:xfrm>
        </p:spPr>
        <p:txBody>
          <a:bodyPr vert="eaVert" anchor="ctr">
            <a:normAutofit/>
          </a:bodyPr>
          <a:lstStyle/>
          <a:p>
            <a:pPr algn="ctr">
              <a:buNone/>
            </a:pPr>
            <a:r>
              <a:rPr lang="zh-CN" altLang="en-US" sz="9600" b="1" dirty="0" smtClean="0"/>
              <a:t>异步</a:t>
            </a:r>
            <a:endParaRPr lang="zh-CN" altLang="en-US" sz="2800" b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非阻塞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建立于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之上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编程范式</a:t>
            </a:r>
            <a:endParaRPr lang="en-US" altLang="zh-CN" dirty="0" smtClean="0"/>
          </a:p>
          <a:p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事件处理器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事件总线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支持本地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分布式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publish</a:t>
            </a:r>
            <a:r>
              <a:rPr lang="zh-CN" altLang="en-US" dirty="0" smtClean="0"/>
              <a:t>，发布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订阅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send</a:t>
            </a:r>
            <a:r>
              <a:rPr lang="zh-CN" altLang="en-US" dirty="0" smtClean="0"/>
              <a:t>，点对点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Vert.x</a:t>
            </a:r>
            <a:r>
              <a:rPr lang="zh-CN" altLang="en-US" dirty="0" smtClean="0"/>
              <a:t>的若干关键词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事件总线简单示例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发送端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接收端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2714620"/>
          <a:ext cx="72628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28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vertx.eventBus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…</a:t>
                      </a:r>
                    </a:p>
                    <a:p>
                      <a:r>
                        <a:rPr lang="en-US" altLang="zh-CN" dirty="0" err="1" smtClean="0"/>
                        <a:t>eb.publish</a:t>
                      </a:r>
                      <a:r>
                        <a:rPr lang="en-US" altLang="zh-CN" dirty="0" smtClean="0"/>
                        <a:t>('</a:t>
                      </a:r>
                      <a:r>
                        <a:rPr lang="en-US" altLang="zh-CN" dirty="0" err="1" smtClean="0"/>
                        <a:t>out.client</a:t>
                      </a:r>
                      <a:r>
                        <a:rPr lang="en-US" altLang="zh-CN" dirty="0" smtClean="0"/>
                        <a:t>', </a:t>
                      </a:r>
                      <a:r>
                        <a:rPr lang="en-US" altLang="zh-CN" dirty="0" err="1" smtClean="0"/>
                        <a:t>repository.findAllClients</a:t>
                      </a:r>
                      <a:r>
                        <a:rPr lang="en-US" altLang="zh-CN" dirty="0" smtClean="0"/>
                        <a:t>())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38280" y="4346278"/>
          <a:ext cx="733424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2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eb.registerHandler</a:t>
                      </a:r>
                      <a:r>
                        <a:rPr lang="en-US" altLang="zh-CN" dirty="0" smtClean="0"/>
                        <a:t>('</a:t>
                      </a:r>
                      <a:r>
                        <a:rPr lang="en-US" altLang="zh-CN" dirty="0" err="1" smtClean="0"/>
                        <a:t>out.client</a:t>
                      </a:r>
                      <a:r>
                        <a:rPr lang="en-US" altLang="zh-CN" dirty="0" smtClean="0"/>
                        <a:t>', function(message) {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that.total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message.total</a:t>
                      </a:r>
                      <a:r>
                        <a:rPr lang="en-US" altLang="zh-CN" dirty="0" smtClean="0"/>
                        <a:t>);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that.clients.removeAll</a:t>
                      </a:r>
                      <a:r>
                        <a:rPr lang="en-US" altLang="zh-CN" dirty="0" smtClean="0"/>
                        <a:t>();</a:t>
                      </a:r>
                    </a:p>
                    <a:p>
                      <a:r>
                        <a:rPr lang="en-US" altLang="zh-CN" dirty="0" smtClean="0"/>
                        <a:t>    for (</a:t>
                      </a:r>
                      <a:r>
                        <a:rPr lang="en-US" altLang="zh-CN" dirty="0" err="1" smtClean="0"/>
                        <a:t>var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 = 0;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 &lt; </a:t>
                      </a:r>
                      <a:r>
                        <a:rPr lang="en-US" altLang="zh-CN" dirty="0" err="1" smtClean="0"/>
                        <a:t>message.total</a:t>
                      </a:r>
                      <a:r>
                        <a:rPr lang="en-US" altLang="zh-CN" dirty="0" smtClean="0"/>
                        <a:t>;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++) {</a:t>
                      </a:r>
                    </a:p>
                    <a:p>
                      <a:r>
                        <a:rPr lang="en-US" altLang="zh-CN" dirty="0" smtClean="0"/>
                        <a:t>      </a:t>
                      </a:r>
                      <a:r>
                        <a:rPr lang="en-US" altLang="zh-CN" dirty="0" err="1" smtClean="0"/>
                        <a:t>that.clients.push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message.clients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]);</a:t>
                      </a:r>
                    </a:p>
                    <a:p>
                      <a:r>
                        <a:rPr lang="en-US" altLang="zh-CN" dirty="0" smtClean="0"/>
                        <a:t>    };</a:t>
                      </a:r>
                    </a:p>
                    <a:p>
                      <a:r>
                        <a:rPr lang="en-US" altLang="zh-CN" dirty="0" smtClean="0"/>
                        <a:t>  });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Vert.x</a:t>
            </a:r>
            <a:r>
              <a:rPr lang="zh-CN" altLang="en-US" dirty="0" smtClean="0"/>
              <a:t>的若干关键词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400435"/>
          </a:xfrm>
        </p:spPr>
        <p:txBody>
          <a:bodyPr vert="horz" anchor="ctr">
            <a:normAutofit/>
          </a:bodyPr>
          <a:lstStyle/>
          <a:p>
            <a:pPr algn="ctr">
              <a:buNone/>
            </a:pPr>
            <a:r>
              <a:rPr lang="en-US" altLang="zh-CN" sz="4000" b="1" dirty="0" err="1" smtClean="0"/>
              <a:t>WebSocket</a:t>
            </a:r>
            <a:endParaRPr lang="zh-CN" altLang="en-US" sz="4000" b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开箱即用的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SockJS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考虑到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兼容性问题，推荐以</a:t>
            </a:r>
            <a:r>
              <a:rPr lang="en-US" altLang="zh-CN" dirty="0" err="1" smtClean="0"/>
              <a:t>SockJS</a:t>
            </a:r>
            <a:r>
              <a:rPr lang="zh-CN" altLang="en-US" dirty="0" smtClean="0"/>
              <a:t>为替代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err="1" smtClean="0"/>
              <a:t>EventBus</a:t>
            </a:r>
            <a:r>
              <a:rPr lang="en-US" altLang="zh-CN" dirty="0" smtClean="0"/>
              <a:t> Bridge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187</TotalTime>
  <Words>679</Words>
  <Application>Microsoft Office PowerPoint</Application>
  <PresentationFormat>全屏显示(4:3)</PresentationFormat>
  <Paragraphs>170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龙腾四海</vt:lpstr>
      <vt:lpstr>浅说Vert.x</vt:lpstr>
      <vt:lpstr>我是谁</vt:lpstr>
      <vt:lpstr>什么是Vert.x？</vt:lpstr>
      <vt:lpstr>典型的应用场景</vt:lpstr>
      <vt:lpstr>Vert.x的若干关键词</vt:lpstr>
      <vt:lpstr>Vert.x的若干关键词</vt:lpstr>
      <vt:lpstr>Vert.x的若干关键词</vt:lpstr>
      <vt:lpstr>Vert.x的若干关键词</vt:lpstr>
      <vt:lpstr>Vert.x的若干关键词</vt:lpstr>
      <vt:lpstr>Vert.x的若干关键词</vt:lpstr>
      <vt:lpstr>Vert.x的若干关键词</vt:lpstr>
      <vt:lpstr>Vert.x应用的开发</vt:lpstr>
      <vt:lpstr>Vert.x应用的开发</vt:lpstr>
      <vt:lpstr>Vert.x应用的开发</vt:lpstr>
      <vt:lpstr>开发经验</vt:lpstr>
      <vt:lpstr>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浅说Vert.x</dc:title>
  <dc:creator>foxgem</dc:creator>
  <cp:lastModifiedBy>foxgem</cp:lastModifiedBy>
  <cp:revision>71</cp:revision>
  <dcterms:created xsi:type="dcterms:W3CDTF">2013-07-21T08:00:24Z</dcterms:created>
  <dcterms:modified xsi:type="dcterms:W3CDTF">2013-07-26T12:43:58Z</dcterms:modified>
</cp:coreProperties>
</file>