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0" r:id="rId4"/>
    <p:sldId id="263" r:id="rId5"/>
    <p:sldId id="265" r:id="rId6"/>
    <p:sldId id="266" r:id="rId7"/>
    <p:sldId id="267" r:id="rId8"/>
    <p:sldId id="268" r:id="rId9"/>
    <p:sldId id="275" r:id="rId10"/>
    <p:sldId id="277" r:id="rId11"/>
    <p:sldId id="279" r:id="rId12"/>
    <p:sldId id="27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93703"/>
  </p:normalViewPr>
  <p:slideViewPr>
    <p:cSldViewPr snapToGrid="0">
      <p:cViewPr varScale="1">
        <p:scale>
          <a:sx n="84" d="100"/>
          <a:sy n="84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&lt;meta name=“viewport”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content="width=device-width, user-scalable=no, initial-scale=1.0, 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@media</a:t>
            </a:r>
            <a:r>
              <a:rPr lang="zh-CN" altLang="en-US" i="1" dirty="0" smtClean="0"/>
              <a:t>   </a:t>
            </a:r>
            <a:r>
              <a:rPr lang="en-US" altLang="zh-CN" i="1" dirty="0" smtClean="0"/>
              <a:t>screen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US" altLang="zh-CN" i="1" dirty="0"/>
              <a:t>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70952"/>
            <a:ext cx="102082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2417945"/>
            <a:ext cx="6756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2769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841427" y="867410"/>
            <a:ext cx="10208260" cy="45386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以下浏览器不支持）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24793"/>
            <a:ext cx="10208260" cy="31854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2954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bootstrap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</a:t>
            </a:r>
            <a:r>
              <a:rPr lang="en-US" altLang="zh-CN" dirty="0" smtClean="0"/>
              <a:t>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设备分辨率	 物理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像素显示像素的密度 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77</Words>
  <Application>Microsoft Macintosh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158</cp:revision>
  <dcterms:created xsi:type="dcterms:W3CDTF">2016-08-11T08:15:00Z</dcterms:created>
  <dcterms:modified xsi:type="dcterms:W3CDTF">2018-03-29T01:48:06Z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