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83B3-6A73-4223-D35A-B2A66417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91C08-8DB7-1767-A04F-065C5B734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A796-D866-6B88-42E9-C266E41C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7A5E-8B21-83C0-B9AD-3A45233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6790-DC69-F97F-0C02-A3B5E40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4D5B-5B84-85D7-DE46-516658EF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34363-1F9A-DE00-36E5-B500BC7C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2E61-4C46-3EB8-8226-5216689D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2E01-3182-4DFA-4C08-D00D59E5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EE6A-D10E-25A9-3D47-87C3BC71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3458B-D676-5258-3EF3-91D7C4AB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1575-BC5C-BDC1-B086-577AC155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DA68-64E2-E36F-9C03-8DB64BB9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581C-971C-292F-35E4-8F5C14FF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BBB1-9879-5CBB-9C95-63E5B68B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621B-016C-8B8E-D9A2-CF6A7F40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8BCB-ACF5-7065-73D3-1F8BB2AC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5976-12B3-1E3D-71CF-FC3C426D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71DD-89F3-A382-3217-7EAC1F19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D682-9764-67E7-0FB3-923FD7A2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2D83-99A7-E931-9B13-F18DA6B6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F4BD3-4850-0992-9318-FDC79C08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5604-E775-C75F-A16D-4C4DD3BD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024A-D81A-A81B-B8DD-1B52FFF5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8DA-BDD2-CEA4-5F28-6171341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044-D0AB-8AD4-9B39-F8AFE7D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27DC-0B2C-F3CD-413F-826100AF6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5AF0-43BB-57FC-23D8-76A75C79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C4DE8-AFAE-EC88-775D-14D0DCC2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1397F-03B9-FBC8-E26A-8AFE0CD4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BA55-E768-E9FB-6B50-A3C4B00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74FC-D2D1-4C31-355D-C4D61159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5050-6667-2884-2540-9BEDFFA1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F946-46FF-4112-421D-F8CAB3EB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A258-0839-A9BA-977A-0C6B7879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C2081-F5D0-A099-BEC9-810DFFDD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A0DC7-A57F-0FA6-C4EB-CA281C53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E4BB0-EFF1-56E9-1C0D-C87E16C4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5835C-0311-1341-3E71-570D84F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9AB4-1C09-C79B-B0DF-898F0617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51612-74C4-DF06-5E22-6D146E0A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BAF77-56C1-78AD-7B2D-EFFE5200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60017-8B19-41D6-7ACE-8843736C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2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F9AA3-8731-3730-184A-45EDF0B1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7BDC6-475B-AE26-9F43-D328A758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01242-6903-5821-9CC0-4B9094C0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0B68-3A7A-EB44-2BD8-C7A2387E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8CCC-6FB1-5F66-01A8-246F06C0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3BC52-3BAD-CB75-192A-4C5810429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FDD2-9D9C-F986-14C1-B2713BEE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ECD9-D7CE-92FB-9386-71B49206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98791-90BA-B9DB-5899-26321733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100D-2B14-DEBB-B0A6-A9163064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3DCEE-02DD-144D-2C55-DEC64FDD0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431-CD81-9C01-D63E-36599603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B373-39F8-3A62-8471-9F800796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113F0-4810-62CB-A94E-9516A275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0AEB0-ECE7-9991-73C0-79934790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CCBE2-AFC1-80C8-EA5E-F1942429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BCCB-16A5-D7EC-8CDA-B18570A1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045E-ED58-667E-C1E4-8E9269D7A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01FE-5E37-4E3D-919E-0798EFF56FD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8D57-9FC7-704E-3A16-50865FE0A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ECAC-41E9-558E-2E36-6A89AB6E0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C450-03AB-4584-8C0C-D93E9E0F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B65D2B-3350-D3F5-B77B-EE17ADCCEC84}"/>
              </a:ext>
            </a:extLst>
          </p:cNvPr>
          <p:cNvCxnSpPr>
            <a:cxnSpLocks/>
          </p:cNvCxnSpPr>
          <p:nvPr/>
        </p:nvCxnSpPr>
        <p:spPr>
          <a:xfrm flipV="1">
            <a:off x="1127092" y="953493"/>
            <a:ext cx="524635" cy="106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B65596-BF5F-7A2E-659F-198404B1CF58}"/>
              </a:ext>
            </a:extLst>
          </p:cNvPr>
          <p:cNvCxnSpPr>
            <a:cxnSpLocks/>
          </p:cNvCxnSpPr>
          <p:nvPr/>
        </p:nvCxnSpPr>
        <p:spPr>
          <a:xfrm>
            <a:off x="4713558" y="3546717"/>
            <a:ext cx="5739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184EBF-F242-C97A-2819-59A78DD8B511}"/>
              </a:ext>
            </a:extLst>
          </p:cNvPr>
          <p:cNvSpPr txBox="1"/>
          <p:nvPr/>
        </p:nvSpPr>
        <p:spPr>
          <a:xfrm>
            <a:off x="0" y="2014930"/>
            <a:ext cx="217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Nguồn</a:t>
            </a:r>
            <a:r>
              <a:rPr lang="en-US" b="1" dirty="0">
                <a:solidFill>
                  <a:srgbClr val="FF0000"/>
                </a:solidFill>
              </a:rPr>
              <a:t> 3 </a:t>
            </a:r>
            <a:r>
              <a:rPr lang="en-US" b="1" dirty="0" err="1">
                <a:solidFill>
                  <a:srgbClr val="FF0000"/>
                </a:solidFill>
              </a:rPr>
              <a:t>pha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19DE4-84FF-8F2C-B532-1F61A9D9746C}"/>
              </a:ext>
            </a:extLst>
          </p:cNvPr>
          <p:cNvSpPr txBox="1"/>
          <p:nvPr/>
        </p:nvSpPr>
        <p:spPr>
          <a:xfrm>
            <a:off x="1783830" y="732365"/>
            <a:ext cx="217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Aptomat1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A6A6E-2B4F-CC35-1CA4-ECDA780AB06B}"/>
              </a:ext>
            </a:extLst>
          </p:cNvPr>
          <p:cNvSpPr txBox="1"/>
          <p:nvPr/>
        </p:nvSpPr>
        <p:spPr>
          <a:xfrm>
            <a:off x="1967739" y="2171464"/>
            <a:ext cx="217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Aptomat2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8F9F27-BA27-283B-ED14-22561D829D1D}"/>
              </a:ext>
            </a:extLst>
          </p:cNvPr>
          <p:cNvCxnSpPr>
            <a:cxnSpLocks/>
          </p:cNvCxnSpPr>
          <p:nvPr/>
        </p:nvCxnSpPr>
        <p:spPr>
          <a:xfrm>
            <a:off x="1389409" y="2309086"/>
            <a:ext cx="513983" cy="87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880384-EA08-212C-5798-7FE1B73FADCD}"/>
              </a:ext>
            </a:extLst>
          </p:cNvPr>
          <p:cNvCxnSpPr>
            <a:cxnSpLocks/>
          </p:cNvCxnSpPr>
          <p:nvPr/>
        </p:nvCxnSpPr>
        <p:spPr>
          <a:xfrm>
            <a:off x="955182" y="2620640"/>
            <a:ext cx="948210" cy="912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0A5426-A817-9095-690C-56587A1AFC8D}"/>
              </a:ext>
            </a:extLst>
          </p:cNvPr>
          <p:cNvSpPr txBox="1"/>
          <p:nvPr/>
        </p:nvSpPr>
        <p:spPr>
          <a:xfrm>
            <a:off x="1903392" y="3311822"/>
            <a:ext cx="115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Aptomat3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9E5F8-C326-EF7B-A0BC-E98AD15DF503}"/>
              </a:ext>
            </a:extLst>
          </p:cNvPr>
          <p:cNvSpPr txBox="1"/>
          <p:nvPr/>
        </p:nvSpPr>
        <p:spPr>
          <a:xfrm>
            <a:off x="3627620" y="3311822"/>
            <a:ext cx="217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Bộ </a:t>
            </a:r>
            <a:r>
              <a:rPr lang="en-US" b="1" dirty="0" err="1"/>
              <a:t>nguồn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1711E4-BB90-BED8-0B8D-3436ABBC342D}"/>
              </a:ext>
            </a:extLst>
          </p:cNvPr>
          <p:cNvCxnSpPr>
            <a:cxnSpLocks/>
          </p:cNvCxnSpPr>
          <p:nvPr/>
        </p:nvCxnSpPr>
        <p:spPr>
          <a:xfrm>
            <a:off x="3053677" y="1005907"/>
            <a:ext cx="98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0F45B68-A564-668B-428D-5CADABDBB0DE}"/>
              </a:ext>
            </a:extLst>
          </p:cNvPr>
          <p:cNvSpPr txBox="1"/>
          <p:nvPr/>
        </p:nvSpPr>
        <p:spPr>
          <a:xfrm>
            <a:off x="3928904" y="788135"/>
            <a:ext cx="217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Biến </a:t>
            </a:r>
            <a:r>
              <a:rPr lang="en-US" b="1" dirty="0" err="1"/>
              <a:t>tần</a:t>
            </a:r>
            <a:r>
              <a:rPr lang="en-US" b="1" dirty="0"/>
              <a:t> 1</a:t>
            </a:r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C2B644-EB0C-F02A-7607-C312E609C8BA}"/>
              </a:ext>
            </a:extLst>
          </p:cNvPr>
          <p:cNvCxnSpPr>
            <a:cxnSpLocks/>
          </p:cNvCxnSpPr>
          <p:nvPr/>
        </p:nvCxnSpPr>
        <p:spPr>
          <a:xfrm>
            <a:off x="5090642" y="1005907"/>
            <a:ext cx="98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3B0ACE-D2EB-7E1B-24A4-544A48E0994A}"/>
              </a:ext>
            </a:extLst>
          </p:cNvPr>
          <p:cNvSpPr txBox="1"/>
          <p:nvPr/>
        </p:nvSpPr>
        <p:spPr>
          <a:xfrm>
            <a:off x="6058356" y="773614"/>
            <a:ext cx="217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Động cơ 1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3D813-BFB7-DB0C-03F6-059896A25EB8}"/>
              </a:ext>
            </a:extLst>
          </p:cNvPr>
          <p:cNvSpPr txBox="1"/>
          <p:nvPr/>
        </p:nvSpPr>
        <p:spPr>
          <a:xfrm>
            <a:off x="3506701" y="4446761"/>
            <a:ext cx="230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Mạch điều </a:t>
            </a:r>
            <a:r>
              <a:rPr lang="en-US" b="1" dirty="0" err="1"/>
              <a:t>khiển</a:t>
            </a:r>
            <a:endParaRPr lang="en-US" b="1" dirty="0"/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45D63-3822-FC75-7573-C747F1B3F483}"/>
              </a:ext>
            </a:extLst>
          </p:cNvPr>
          <p:cNvSpPr txBox="1"/>
          <p:nvPr/>
        </p:nvSpPr>
        <p:spPr>
          <a:xfrm>
            <a:off x="4740368" y="3077020"/>
            <a:ext cx="11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DC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E85AE-14B9-FD8C-3F5B-ED213742448B}"/>
              </a:ext>
            </a:extLst>
          </p:cNvPr>
          <p:cNvSpPr txBox="1"/>
          <p:nvPr/>
        </p:nvSpPr>
        <p:spPr>
          <a:xfrm>
            <a:off x="3255909" y="1815031"/>
            <a:ext cx="11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</a:t>
            </a:r>
          </a:p>
          <a:p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10F534-9817-E019-447C-47C1AADAC225}"/>
              </a:ext>
            </a:extLst>
          </p:cNvPr>
          <p:cNvCxnSpPr>
            <a:cxnSpLocks/>
          </p:cNvCxnSpPr>
          <p:nvPr/>
        </p:nvCxnSpPr>
        <p:spPr>
          <a:xfrm>
            <a:off x="3053677" y="3514669"/>
            <a:ext cx="5739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C2A88-6FF3-89CE-F915-70DA066A9B05}"/>
              </a:ext>
            </a:extLst>
          </p:cNvPr>
          <p:cNvCxnSpPr>
            <a:cxnSpLocks/>
          </p:cNvCxnSpPr>
          <p:nvPr/>
        </p:nvCxnSpPr>
        <p:spPr>
          <a:xfrm>
            <a:off x="3146220" y="2309086"/>
            <a:ext cx="98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455AAC-6397-A3D4-A050-C1CAE2194B9A}"/>
              </a:ext>
            </a:extLst>
          </p:cNvPr>
          <p:cNvSpPr txBox="1"/>
          <p:nvPr/>
        </p:nvSpPr>
        <p:spPr>
          <a:xfrm>
            <a:off x="4125081" y="2041520"/>
            <a:ext cx="217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Biến </a:t>
            </a:r>
            <a:r>
              <a:rPr lang="en-US" b="1" dirty="0" err="1"/>
              <a:t>tần</a:t>
            </a:r>
            <a:r>
              <a:rPr lang="en-US" b="1" dirty="0"/>
              <a:t> 2</a:t>
            </a:r>
          </a:p>
          <a:p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25022C-9F99-1B7C-FFAC-77F1F713C3AC}"/>
              </a:ext>
            </a:extLst>
          </p:cNvPr>
          <p:cNvCxnSpPr>
            <a:cxnSpLocks/>
          </p:cNvCxnSpPr>
          <p:nvPr/>
        </p:nvCxnSpPr>
        <p:spPr>
          <a:xfrm>
            <a:off x="5306446" y="2284742"/>
            <a:ext cx="98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58EBE5-201C-0DDD-A3BA-89AB6873EF57}"/>
              </a:ext>
            </a:extLst>
          </p:cNvPr>
          <p:cNvSpPr txBox="1"/>
          <p:nvPr/>
        </p:nvSpPr>
        <p:spPr>
          <a:xfrm>
            <a:off x="6318940" y="2042445"/>
            <a:ext cx="217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Động cơ 2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AB96DE-A71F-AA2A-717F-80B9C2D98EBC}"/>
              </a:ext>
            </a:extLst>
          </p:cNvPr>
          <p:cNvSpPr txBox="1"/>
          <p:nvPr/>
        </p:nvSpPr>
        <p:spPr>
          <a:xfrm>
            <a:off x="5272700" y="3335108"/>
            <a:ext cx="196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 áp suất</a:t>
            </a:r>
          </a:p>
          <a:p>
            <a:endParaRPr lang="en-US" b="1" dirty="0"/>
          </a:p>
          <a:p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1A08EE-92D4-4585-520E-0D79EF33C71D}"/>
              </a:ext>
            </a:extLst>
          </p:cNvPr>
          <p:cNvCxnSpPr>
            <a:cxnSpLocks/>
          </p:cNvCxnSpPr>
          <p:nvPr/>
        </p:nvCxnSpPr>
        <p:spPr>
          <a:xfrm>
            <a:off x="6570351" y="3514669"/>
            <a:ext cx="5739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D7FEEE0-2D28-55DD-DA20-242DFAC97700}"/>
              </a:ext>
            </a:extLst>
          </p:cNvPr>
          <p:cNvSpPr txBox="1"/>
          <p:nvPr/>
        </p:nvSpPr>
        <p:spPr>
          <a:xfrm>
            <a:off x="7191839" y="3186463"/>
            <a:ext cx="115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Bộ ĐK </a:t>
            </a:r>
            <a:r>
              <a:rPr lang="en-US" b="1" dirty="0" err="1"/>
              <a:t>nhiệt</a:t>
            </a:r>
            <a:r>
              <a:rPr lang="en-US" b="1" dirty="0"/>
              <a:t> độ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ED0B18-536E-B067-2429-99284FF8DB15}"/>
              </a:ext>
            </a:extLst>
          </p:cNvPr>
          <p:cNvSpPr txBox="1"/>
          <p:nvPr/>
        </p:nvSpPr>
        <p:spPr>
          <a:xfrm>
            <a:off x="5404282" y="1815031"/>
            <a:ext cx="11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</a:t>
            </a:r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451639-D040-BC13-54F6-308FC9F132A0}"/>
              </a:ext>
            </a:extLst>
          </p:cNvPr>
          <p:cNvSpPr txBox="1"/>
          <p:nvPr/>
        </p:nvSpPr>
        <p:spPr>
          <a:xfrm>
            <a:off x="5287501" y="490678"/>
            <a:ext cx="11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D59D54-DB83-6349-E7A7-88349DBC2AC0}"/>
              </a:ext>
            </a:extLst>
          </p:cNvPr>
          <p:cNvSpPr txBox="1"/>
          <p:nvPr/>
        </p:nvSpPr>
        <p:spPr>
          <a:xfrm>
            <a:off x="3124460" y="454190"/>
            <a:ext cx="115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</a:t>
            </a:r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19BED5C-A9FB-5D0A-093A-B8FC9A7D0BFF}"/>
              </a:ext>
            </a:extLst>
          </p:cNvPr>
          <p:cNvSpPr/>
          <p:nvPr/>
        </p:nvSpPr>
        <p:spPr>
          <a:xfrm>
            <a:off x="3340648" y="4350795"/>
            <a:ext cx="2023123" cy="6045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382CD3-3F59-53E0-FBB1-0353B08A9285}"/>
              </a:ext>
            </a:extLst>
          </p:cNvPr>
          <p:cNvCxnSpPr>
            <a:cxnSpLocks/>
          </p:cNvCxnSpPr>
          <p:nvPr/>
        </p:nvCxnSpPr>
        <p:spPr>
          <a:xfrm>
            <a:off x="8305260" y="3513781"/>
            <a:ext cx="5739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6FBC24-D899-7103-45B3-4CCD54DED5B4}"/>
              </a:ext>
            </a:extLst>
          </p:cNvPr>
          <p:cNvCxnSpPr>
            <a:cxnSpLocks/>
          </p:cNvCxnSpPr>
          <p:nvPr/>
        </p:nvCxnSpPr>
        <p:spPr>
          <a:xfrm>
            <a:off x="4793299" y="2485485"/>
            <a:ext cx="300814" cy="260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52DFEA-DB1B-BFFA-3A50-477847E424E3}"/>
              </a:ext>
            </a:extLst>
          </p:cNvPr>
          <p:cNvCxnSpPr>
            <a:cxnSpLocks/>
          </p:cNvCxnSpPr>
          <p:nvPr/>
        </p:nvCxnSpPr>
        <p:spPr>
          <a:xfrm>
            <a:off x="4557468" y="1262595"/>
            <a:ext cx="300814" cy="260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1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XUAN HIEN 20191824</dc:creator>
  <cp:lastModifiedBy>DONG XUAN HIEN 20191824</cp:lastModifiedBy>
  <cp:revision>25</cp:revision>
  <dcterms:created xsi:type="dcterms:W3CDTF">2022-09-10T04:12:16Z</dcterms:created>
  <dcterms:modified xsi:type="dcterms:W3CDTF">2022-09-13T06:48:09Z</dcterms:modified>
</cp:coreProperties>
</file>