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62" r:id="rId3"/>
    <p:sldId id="261" r:id="rId4"/>
    <p:sldId id="266" r:id="rId5"/>
    <p:sldId id="263" r:id="rId6"/>
    <p:sldId id="264" r:id="rId7"/>
    <p:sldId id="265" r:id="rId8"/>
    <p:sldId id="267" r:id="rId9"/>
    <p:sldId id="268" r:id="rId10"/>
    <p:sldId id="285" r:id="rId11"/>
    <p:sldId id="287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C8"/>
    <a:srgbClr val="8BE1FF"/>
    <a:srgbClr val="2CC704"/>
    <a:srgbClr val="B0E338"/>
    <a:srgbClr val="86C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89" autoAdjust="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9089D-FFBE-4EC8-BB43-38FB7AD37A1C}" type="datetimeFigureOut">
              <a:rPr lang="zh-CN" altLang="en-US" smtClean="0"/>
              <a:t>2016/1/6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EC64A-4020-4112-887D-F6FBE1B16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2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 userDrawn="1"/>
        </p:nvSpPr>
        <p:spPr>
          <a:xfrm>
            <a:off x="8676456" y="4659982"/>
            <a:ext cx="467544" cy="350738"/>
          </a:xfrm>
          <a:custGeom>
            <a:avLst/>
            <a:gdLst>
              <a:gd name="connsiteX0" fmla="*/ 467544 w 558984"/>
              <a:gd name="connsiteY0" fmla="*/ 350738 h 442178"/>
              <a:gd name="connsiteX1" fmla="*/ 175369 w 558984"/>
              <a:gd name="connsiteY1" fmla="*/ 350738 h 442178"/>
              <a:gd name="connsiteX2" fmla="*/ 0 w 558984"/>
              <a:gd name="connsiteY2" fmla="*/ 175369 h 442178"/>
              <a:gd name="connsiteX3" fmla="*/ 175369 w 558984"/>
              <a:gd name="connsiteY3" fmla="*/ 0 h 442178"/>
              <a:gd name="connsiteX4" fmla="*/ 467544 w 558984"/>
              <a:gd name="connsiteY4" fmla="*/ 0 h 442178"/>
              <a:gd name="connsiteX5" fmla="*/ 558984 w 558984"/>
              <a:gd name="connsiteY5" fmla="*/ 442178 h 442178"/>
              <a:gd name="connsiteX0" fmla="*/ 467544 w 467544"/>
              <a:gd name="connsiteY0" fmla="*/ 350738 h 350738"/>
              <a:gd name="connsiteX1" fmla="*/ 175369 w 467544"/>
              <a:gd name="connsiteY1" fmla="*/ 350738 h 350738"/>
              <a:gd name="connsiteX2" fmla="*/ 0 w 467544"/>
              <a:gd name="connsiteY2" fmla="*/ 175369 h 350738"/>
              <a:gd name="connsiteX3" fmla="*/ 175369 w 467544"/>
              <a:gd name="connsiteY3" fmla="*/ 0 h 350738"/>
              <a:gd name="connsiteX4" fmla="*/ 467544 w 467544"/>
              <a:gd name="connsiteY4" fmla="*/ 0 h 35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544" h="350738">
                <a:moveTo>
                  <a:pt x="467544" y="350738"/>
                </a:moveTo>
                <a:lnTo>
                  <a:pt x="175369" y="350738"/>
                </a:lnTo>
                <a:cubicBezTo>
                  <a:pt x="78515" y="350738"/>
                  <a:pt x="0" y="272223"/>
                  <a:pt x="0" y="175369"/>
                </a:cubicBezTo>
                <a:cubicBezTo>
                  <a:pt x="0" y="78515"/>
                  <a:pt x="78515" y="0"/>
                  <a:pt x="175369" y="0"/>
                </a:cubicBezTo>
                <a:lnTo>
                  <a:pt x="467544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738939" y="4673396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fld id="{85081330-E390-46B7-AB16-BA3EB2671BF2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 userDrawn="1"/>
        </p:nvSpPr>
        <p:spPr>
          <a:xfrm>
            <a:off x="8676456" y="4659982"/>
            <a:ext cx="467544" cy="350738"/>
          </a:xfrm>
          <a:custGeom>
            <a:avLst/>
            <a:gdLst>
              <a:gd name="connsiteX0" fmla="*/ 467544 w 558984"/>
              <a:gd name="connsiteY0" fmla="*/ 350738 h 442178"/>
              <a:gd name="connsiteX1" fmla="*/ 175369 w 558984"/>
              <a:gd name="connsiteY1" fmla="*/ 350738 h 442178"/>
              <a:gd name="connsiteX2" fmla="*/ 0 w 558984"/>
              <a:gd name="connsiteY2" fmla="*/ 175369 h 442178"/>
              <a:gd name="connsiteX3" fmla="*/ 175369 w 558984"/>
              <a:gd name="connsiteY3" fmla="*/ 0 h 442178"/>
              <a:gd name="connsiteX4" fmla="*/ 467544 w 558984"/>
              <a:gd name="connsiteY4" fmla="*/ 0 h 442178"/>
              <a:gd name="connsiteX5" fmla="*/ 558984 w 558984"/>
              <a:gd name="connsiteY5" fmla="*/ 442178 h 442178"/>
              <a:gd name="connsiteX0" fmla="*/ 467544 w 467544"/>
              <a:gd name="connsiteY0" fmla="*/ 350738 h 350738"/>
              <a:gd name="connsiteX1" fmla="*/ 175369 w 467544"/>
              <a:gd name="connsiteY1" fmla="*/ 350738 h 350738"/>
              <a:gd name="connsiteX2" fmla="*/ 0 w 467544"/>
              <a:gd name="connsiteY2" fmla="*/ 175369 h 350738"/>
              <a:gd name="connsiteX3" fmla="*/ 175369 w 467544"/>
              <a:gd name="connsiteY3" fmla="*/ 0 h 350738"/>
              <a:gd name="connsiteX4" fmla="*/ 467544 w 467544"/>
              <a:gd name="connsiteY4" fmla="*/ 0 h 35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544" h="350738">
                <a:moveTo>
                  <a:pt x="467544" y="350738"/>
                </a:moveTo>
                <a:lnTo>
                  <a:pt x="175369" y="350738"/>
                </a:lnTo>
                <a:cubicBezTo>
                  <a:pt x="78515" y="350738"/>
                  <a:pt x="0" y="272223"/>
                  <a:pt x="0" y="175369"/>
                </a:cubicBezTo>
                <a:cubicBezTo>
                  <a:pt x="0" y="78515"/>
                  <a:pt x="78515" y="0"/>
                  <a:pt x="175369" y="0"/>
                </a:cubicBezTo>
                <a:lnTo>
                  <a:pt x="467544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738939" y="4673396"/>
            <a:ext cx="467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fld id="{85081330-E390-46B7-AB16-BA3EB2671BF2}" type="slidenum"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766529" y="714952"/>
            <a:ext cx="7663900" cy="3958648"/>
          </a:xfrm>
          <a:prstGeom prst="roundRect">
            <a:avLst>
              <a:gd name="adj" fmla="val 4415"/>
            </a:avLst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774430" y="625097"/>
            <a:ext cx="2545838" cy="14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5898790" y="4592779"/>
            <a:ext cx="2545838" cy="14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2016/1/6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2016/1/6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987574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基于</a:t>
            </a:r>
            <a:r>
              <a:rPr lang="en-US" altLang="zh-CN" sz="3600" dirty="0" err="1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Jsoup</a:t>
            </a:r>
            <a:r>
              <a:rPr lang="zh-CN" altLang="en-US" sz="36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的网络爬虫</a:t>
            </a:r>
            <a:endParaRPr lang="en-US" altLang="zh-CN" sz="3600" dirty="0" smtClean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36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6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           -</a:t>
            </a:r>
            <a:r>
              <a:rPr lang="zh-CN" altLang="en-US" sz="36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二手车比价系统</a:t>
            </a:r>
            <a:endParaRPr lang="zh-CN" altLang="en-US" sz="36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6056" y="3003798"/>
            <a:ext cx="2153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JavaPKU29</a:t>
            </a:r>
            <a:r>
              <a:rPr lang="zh-CN" altLang="en-US" dirty="0" smtClean="0">
                <a:solidFill>
                  <a:srgbClr val="C00000"/>
                </a:solidFill>
              </a:rPr>
              <a:t>组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组员：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邓松      </a:t>
            </a:r>
            <a:r>
              <a:rPr lang="en-US" altLang="zh-CN" dirty="0" smtClean="0">
                <a:solidFill>
                  <a:srgbClr val="C00000"/>
                </a:solidFill>
              </a:rPr>
              <a:t>1501210412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高鸿宾  </a:t>
            </a:r>
            <a:r>
              <a:rPr lang="en-US" altLang="zh-CN" dirty="0" smtClean="0">
                <a:solidFill>
                  <a:srgbClr val="C00000"/>
                </a:solidFill>
              </a:rPr>
              <a:t>1501210900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孔祥浠  </a:t>
            </a:r>
            <a:r>
              <a:rPr lang="en-US" altLang="zh-CN" dirty="0" smtClean="0">
                <a:solidFill>
                  <a:srgbClr val="C00000"/>
                </a:solidFill>
              </a:rPr>
              <a:t>1501210927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5"/>
          <p:cNvSpPr/>
          <p:nvPr/>
        </p:nvSpPr>
        <p:spPr>
          <a:xfrm>
            <a:off x="0" y="108280"/>
            <a:ext cx="2782754" cy="351691"/>
          </a:xfrm>
          <a:custGeom>
            <a:avLst/>
            <a:gdLst>
              <a:gd name="connsiteX0" fmla="*/ 0 w 2771800"/>
              <a:gd name="connsiteY0" fmla="*/ 0 h 442178"/>
              <a:gd name="connsiteX1" fmla="*/ 2596431 w 2771800"/>
              <a:gd name="connsiteY1" fmla="*/ 0 h 442178"/>
              <a:gd name="connsiteX2" fmla="*/ 2771800 w 2771800"/>
              <a:gd name="connsiteY2" fmla="*/ 175369 h 442178"/>
              <a:gd name="connsiteX3" fmla="*/ 2596431 w 2771800"/>
              <a:gd name="connsiteY3" fmla="*/ 350738 h 442178"/>
              <a:gd name="connsiteX4" fmla="*/ 91440 w 2771800"/>
              <a:gd name="connsiteY4" fmla="*/ 442178 h 442178"/>
              <a:gd name="connsiteX0" fmla="*/ 13335 w 2785135"/>
              <a:gd name="connsiteY0" fmla="*/ 0 h 365978"/>
              <a:gd name="connsiteX1" fmla="*/ 2609766 w 2785135"/>
              <a:gd name="connsiteY1" fmla="*/ 0 h 365978"/>
              <a:gd name="connsiteX2" fmla="*/ 2785135 w 2785135"/>
              <a:gd name="connsiteY2" fmla="*/ 175369 h 365978"/>
              <a:gd name="connsiteX3" fmla="*/ 2609766 w 2785135"/>
              <a:gd name="connsiteY3" fmla="*/ 350738 h 365978"/>
              <a:gd name="connsiteX4" fmla="*/ 0 w 2785135"/>
              <a:gd name="connsiteY4" fmla="*/ 365978 h 365978"/>
              <a:gd name="connsiteX0" fmla="*/ 13335 w 2785135"/>
              <a:gd name="connsiteY0" fmla="*/ 0 h 350738"/>
              <a:gd name="connsiteX1" fmla="*/ 2609766 w 2785135"/>
              <a:gd name="connsiteY1" fmla="*/ 0 h 350738"/>
              <a:gd name="connsiteX2" fmla="*/ 2785135 w 2785135"/>
              <a:gd name="connsiteY2" fmla="*/ 175369 h 350738"/>
              <a:gd name="connsiteX3" fmla="*/ 2609766 w 2785135"/>
              <a:gd name="connsiteY3" fmla="*/ 350738 h 350738"/>
              <a:gd name="connsiteX4" fmla="*/ 0 w 2785135"/>
              <a:gd name="connsiteY4" fmla="*/ 349309 h 350738"/>
              <a:gd name="connsiteX0" fmla="*/ 10954 w 2782754"/>
              <a:gd name="connsiteY0" fmla="*/ 0 h 358834"/>
              <a:gd name="connsiteX1" fmla="*/ 2607385 w 2782754"/>
              <a:gd name="connsiteY1" fmla="*/ 0 h 358834"/>
              <a:gd name="connsiteX2" fmla="*/ 2782754 w 2782754"/>
              <a:gd name="connsiteY2" fmla="*/ 175369 h 358834"/>
              <a:gd name="connsiteX3" fmla="*/ 2607385 w 2782754"/>
              <a:gd name="connsiteY3" fmla="*/ 350738 h 358834"/>
              <a:gd name="connsiteX4" fmla="*/ 0 w 2782754"/>
              <a:gd name="connsiteY4" fmla="*/ 358834 h 358834"/>
              <a:gd name="connsiteX0" fmla="*/ 10954 w 2782754"/>
              <a:gd name="connsiteY0" fmla="*/ 0 h 351691"/>
              <a:gd name="connsiteX1" fmla="*/ 2607385 w 2782754"/>
              <a:gd name="connsiteY1" fmla="*/ 0 h 351691"/>
              <a:gd name="connsiteX2" fmla="*/ 2782754 w 2782754"/>
              <a:gd name="connsiteY2" fmla="*/ 175369 h 351691"/>
              <a:gd name="connsiteX3" fmla="*/ 2607385 w 2782754"/>
              <a:gd name="connsiteY3" fmla="*/ 350738 h 351691"/>
              <a:gd name="connsiteX4" fmla="*/ 0 w 2782754"/>
              <a:gd name="connsiteY4" fmla="*/ 351691 h 35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2754" h="351691">
                <a:moveTo>
                  <a:pt x="10954" y="0"/>
                </a:moveTo>
                <a:lnTo>
                  <a:pt x="2607385" y="0"/>
                </a:lnTo>
                <a:cubicBezTo>
                  <a:pt x="2704239" y="0"/>
                  <a:pt x="2782754" y="78515"/>
                  <a:pt x="2782754" y="175369"/>
                </a:cubicBezTo>
                <a:cubicBezTo>
                  <a:pt x="2782754" y="272223"/>
                  <a:pt x="2704239" y="350738"/>
                  <a:pt x="2607385" y="350738"/>
                </a:cubicBezTo>
                <a:lnTo>
                  <a:pt x="0" y="351691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93332" y="132779"/>
            <a:ext cx="584938" cy="584938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LOGO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082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品牌查询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8" y="717717"/>
            <a:ext cx="1872208" cy="9323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61" y="717717"/>
            <a:ext cx="6192688" cy="439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5"/>
          <p:cNvSpPr/>
          <p:nvPr/>
        </p:nvSpPr>
        <p:spPr>
          <a:xfrm>
            <a:off x="-10954" y="132779"/>
            <a:ext cx="2782754" cy="351691"/>
          </a:xfrm>
          <a:custGeom>
            <a:avLst/>
            <a:gdLst>
              <a:gd name="connsiteX0" fmla="*/ 0 w 2771800"/>
              <a:gd name="connsiteY0" fmla="*/ 0 h 442178"/>
              <a:gd name="connsiteX1" fmla="*/ 2596431 w 2771800"/>
              <a:gd name="connsiteY1" fmla="*/ 0 h 442178"/>
              <a:gd name="connsiteX2" fmla="*/ 2771800 w 2771800"/>
              <a:gd name="connsiteY2" fmla="*/ 175369 h 442178"/>
              <a:gd name="connsiteX3" fmla="*/ 2596431 w 2771800"/>
              <a:gd name="connsiteY3" fmla="*/ 350738 h 442178"/>
              <a:gd name="connsiteX4" fmla="*/ 91440 w 2771800"/>
              <a:gd name="connsiteY4" fmla="*/ 442178 h 442178"/>
              <a:gd name="connsiteX0" fmla="*/ 13335 w 2785135"/>
              <a:gd name="connsiteY0" fmla="*/ 0 h 365978"/>
              <a:gd name="connsiteX1" fmla="*/ 2609766 w 2785135"/>
              <a:gd name="connsiteY1" fmla="*/ 0 h 365978"/>
              <a:gd name="connsiteX2" fmla="*/ 2785135 w 2785135"/>
              <a:gd name="connsiteY2" fmla="*/ 175369 h 365978"/>
              <a:gd name="connsiteX3" fmla="*/ 2609766 w 2785135"/>
              <a:gd name="connsiteY3" fmla="*/ 350738 h 365978"/>
              <a:gd name="connsiteX4" fmla="*/ 0 w 2785135"/>
              <a:gd name="connsiteY4" fmla="*/ 365978 h 365978"/>
              <a:gd name="connsiteX0" fmla="*/ 13335 w 2785135"/>
              <a:gd name="connsiteY0" fmla="*/ 0 h 350738"/>
              <a:gd name="connsiteX1" fmla="*/ 2609766 w 2785135"/>
              <a:gd name="connsiteY1" fmla="*/ 0 h 350738"/>
              <a:gd name="connsiteX2" fmla="*/ 2785135 w 2785135"/>
              <a:gd name="connsiteY2" fmla="*/ 175369 h 350738"/>
              <a:gd name="connsiteX3" fmla="*/ 2609766 w 2785135"/>
              <a:gd name="connsiteY3" fmla="*/ 350738 h 350738"/>
              <a:gd name="connsiteX4" fmla="*/ 0 w 2785135"/>
              <a:gd name="connsiteY4" fmla="*/ 349309 h 350738"/>
              <a:gd name="connsiteX0" fmla="*/ 10954 w 2782754"/>
              <a:gd name="connsiteY0" fmla="*/ 0 h 358834"/>
              <a:gd name="connsiteX1" fmla="*/ 2607385 w 2782754"/>
              <a:gd name="connsiteY1" fmla="*/ 0 h 358834"/>
              <a:gd name="connsiteX2" fmla="*/ 2782754 w 2782754"/>
              <a:gd name="connsiteY2" fmla="*/ 175369 h 358834"/>
              <a:gd name="connsiteX3" fmla="*/ 2607385 w 2782754"/>
              <a:gd name="connsiteY3" fmla="*/ 350738 h 358834"/>
              <a:gd name="connsiteX4" fmla="*/ 0 w 2782754"/>
              <a:gd name="connsiteY4" fmla="*/ 358834 h 358834"/>
              <a:gd name="connsiteX0" fmla="*/ 10954 w 2782754"/>
              <a:gd name="connsiteY0" fmla="*/ 0 h 351691"/>
              <a:gd name="connsiteX1" fmla="*/ 2607385 w 2782754"/>
              <a:gd name="connsiteY1" fmla="*/ 0 h 351691"/>
              <a:gd name="connsiteX2" fmla="*/ 2782754 w 2782754"/>
              <a:gd name="connsiteY2" fmla="*/ 175369 h 351691"/>
              <a:gd name="connsiteX3" fmla="*/ 2607385 w 2782754"/>
              <a:gd name="connsiteY3" fmla="*/ 350738 h 351691"/>
              <a:gd name="connsiteX4" fmla="*/ 0 w 2782754"/>
              <a:gd name="connsiteY4" fmla="*/ 351691 h 35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2754" h="351691">
                <a:moveTo>
                  <a:pt x="10954" y="0"/>
                </a:moveTo>
                <a:lnTo>
                  <a:pt x="2607385" y="0"/>
                </a:lnTo>
                <a:cubicBezTo>
                  <a:pt x="2704239" y="0"/>
                  <a:pt x="2782754" y="78515"/>
                  <a:pt x="2782754" y="175369"/>
                </a:cubicBezTo>
                <a:cubicBezTo>
                  <a:pt x="2782754" y="272223"/>
                  <a:pt x="2704239" y="350738"/>
                  <a:pt x="2607385" y="350738"/>
                </a:cubicBezTo>
                <a:lnTo>
                  <a:pt x="0" y="351691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93332" y="132779"/>
            <a:ext cx="584938" cy="584938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LOGO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1625" y="132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1059582"/>
            <a:ext cx="555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不同的二手车网站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架构不同，需要具体分析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2087513"/>
            <a:ext cx="728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如果需要增加其他网站数据，必须根据其源码架构特点编写解码程序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01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5"/>
          <p:cNvSpPr/>
          <p:nvPr/>
        </p:nvSpPr>
        <p:spPr>
          <a:xfrm>
            <a:off x="-10954" y="132779"/>
            <a:ext cx="2782754" cy="351691"/>
          </a:xfrm>
          <a:custGeom>
            <a:avLst/>
            <a:gdLst>
              <a:gd name="connsiteX0" fmla="*/ 0 w 2771800"/>
              <a:gd name="connsiteY0" fmla="*/ 0 h 442178"/>
              <a:gd name="connsiteX1" fmla="*/ 2596431 w 2771800"/>
              <a:gd name="connsiteY1" fmla="*/ 0 h 442178"/>
              <a:gd name="connsiteX2" fmla="*/ 2771800 w 2771800"/>
              <a:gd name="connsiteY2" fmla="*/ 175369 h 442178"/>
              <a:gd name="connsiteX3" fmla="*/ 2596431 w 2771800"/>
              <a:gd name="connsiteY3" fmla="*/ 350738 h 442178"/>
              <a:gd name="connsiteX4" fmla="*/ 91440 w 2771800"/>
              <a:gd name="connsiteY4" fmla="*/ 442178 h 442178"/>
              <a:gd name="connsiteX0" fmla="*/ 13335 w 2785135"/>
              <a:gd name="connsiteY0" fmla="*/ 0 h 365978"/>
              <a:gd name="connsiteX1" fmla="*/ 2609766 w 2785135"/>
              <a:gd name="connsiteY1" fmla="*/ 0 h 365978"/>
              <a:gd name="connsiteX2" fmla="*/ 2785135 w 2785135"/>
              <a:gd name="connsiteY2" fmla="*/ 175369 h 365978"/>
              <a:gd name="connsiteX3" fmla="*/ 2609766 w 2785135"/>
              <a:gd name="connsiteY3" fmla="*/ 350738 h 365978"/>
              <a:gd name="connsiteX4" fmla="*/ 0 w 2785135"/>
              <a:gd name="connsiteY4" fmla="*/ 365978 h 365978"/>
              <a:gd name="connsiteX0" fmla="*/ 13335 w 2785135"/>
              <a:gd name="connsiteY0" fmla="*/ 0 h 350738"/>
              <a:gd name="connsiteX1" fmla="*/ 2609766 w 2785135"/>
              <a:gd name="connsiteY1" fmla="*/ 0 h 350738"/>
              <a:gd name="connsiteX2" fmla="*/ 2785135 w 2785135"/>
              <a:gd name="connsiteY2" fmla="*/ 175369 h 350738"/>
              <a:gd name="connsiteX3" fmla="*/ 2609766 w 2785135"/>
              <a:gd name="connsiteY3" fmla="*/ 350738 h 350738"/>
              <a:gd name="connsiteX4" fmla="*/ 0 w 2785135"/>
              <a:gd name="connsiteY4" fmla="*/ 349309 h 350738"/>
              <a:gd name="connsiteX0" fmla="*/ 10954 w 2782754"/>
              <a:gd name="connsiteY0" fmla="*/ 0 h 358834"/>
              <a:gd name="connsiteX1" fmla="*/ 2607385 w 2782754"/>
              <a:gd name="connsiteY1" fmla="*/ 0 h 358834"/>
              <a:gd name="connsiteX2" fmla="*/ 2782754 w 2782754"/>
              <a:gd name="connsiteY2" fmla="*/ 175369 h 358834"/>
              <a:gd name="connsiteX3" fmla="*/ 2607385 w 2782754"/>
              <a:gd name="connsiteY3" fmla="*/ 350738 h 358834"/>
              <a:gd name="connsiteX4" fmla="*/ 0 w 2782754"/>
              <a:gd name="connsiteY4" fmla="*/ 358834 h 358834"/>
              <a:gd name="connsiteX0" fmla="*/ 10954 w 2782754"/>
              <a:gd name="connsiteY0" fmla="*/ 0 h 351691"/>
              <a:gd name="connsiteX1" fmla="*/ 2607385 w 2782754"/>
              <a:gd name="connsiteY1" fmla="*/ 0 h 351691"/>
              <a:gd name="connsiteX2" fmla="*/ 2782754 w 2782754"/>
              <a:gd name="connsiteY2" fmla="*/ 175369 h 351691"/>
              <a:gd name="connsiteX3" fmla="*/ 2607385 w 2782754"/>
              <a:gd name="connsiteY3" fmla="*/ 350738 h 351691"/>
              <a:gd name="connsiteX4" fmla="*/ 0 w 2782754"/>
              <a:gd name="connsiteY4" fmla="*/ 351691 h 35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2754" h="351691">
                <a:moveTo>
                  <a:pt x="10954" y="0"/>
                </a:moveTo>
                <a:lnTo>
                  <a:pt x="2607385" y="0"/>
                </a:lnTo>
                <a:cubicBezTo>
                  <a:pt x="2704239" y="0"/>
                  <a:pt x="2782754" y="78515"/>
                  <a:pt x="2782754" y="175369"/>
                </a:cubicBezTo>
                <a:cubicBezTo>
                  <a:pt x="2782754" y="272223"/>
                  <a:pt x="2704239" y="350738"/>
                  <a:pt x="2607385" y="350738"/>
                </a:cubicBezTo>
                <a:lnTo>
                  <a:pt x="0" y="351691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646" y="108094"/>
            <a:ext cx="228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组员分工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93332" y="132779"/>
            <a:ext cx="584938" cy="584938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LOGO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0087" y="1059582"/>
            <a:ext cx="70567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组员分工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邓松：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页面分析，数据的抓取，爬虫框架的选择，主代码的编写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高鸿宾：数据的抓取，主代码的编写，数据库的建立，数据的展示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孔祥浠：主代码的编写，数据的图形化展示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60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5"/>
          <p:cNvSpPr/>
          <p:nvPr/>
        </p:nvSpPr>
        <p:spPr>
          <a:xfrm>
            <a:off x="-10954" y="132779"/>
            <a:ext cx="2782754" cy="351691"/>
          </a:xfrm>
          <a:custGeom>
            <a:avLst/>
            <a:gdLst>
              <a:gd name="connsiteX0" fmla="*/ 0 w 2771800"/>
              <a:gd name="connsiteY0" fmla="*/ 0 h 442178"/>
              <a:gd name="connsiteX1" fmla="*/ 2596431 w 2771800"/>
              <a:gd name="connsiteY1" fmla="*/ 0 h 442178"/>
              <a:gd name="connsiteX2" fmla="*/ 2771800 w 2771800"/>
              <a:gd name="connsiteY2" fmla="*/ 175369 h 442178"/>
              <a:gd name="connsiteX3" fmla="*/ 2596431 w 2771800"/>
              <a:gd name="connsiteY3" fmla="*/ 350738 h 442178"/>
              <a:gd name="connsiteX4" fmla="*/ 91440 w 2771800"/>
              <a:gd name="connsiteY4" fmla="*/ 442178 h 442178"/>
              <a:gd name="connsiteX0" fmla="*/ 13335 w 2785135"/>
              <a:gd name="connsiteY0" fmla="*/ 0 h 365978"/>
              <a:gd name="connsiteX1" fmla="*/ 2609766 w 2785135"/>
              <a:gd name="connsiteY1" fmla="*/ 0 h 365978"/>
              <a:gd name="connsiteX2" fmla="*/ 2785135 w 2785135"/>
              <a:gd name="connsiteY2" fmla="*/ 175369 h 365978"/>
              <a:gd name="connsiteX3" fmla="*/ 2609766 w 2785135"/>
              <a:gd name="connsiteY3" fmla="*/ 350738 h 365978"/>
              <a:gd name="connsiteX4" fmla="*/ 0 w 2785135"/>
              <a:gd name="connsiteY4" fmla="*/ 365978 h 365978"/>
              <a:gd name="connsiteX0" fmla="*/ 13335 w 2785135"/>
              <a:gd name="connsiteY0" fmla="*/ 0 h 350738"/>
              <a:gd name="connsiteX1" fmla="*/ 2609766 w 2785135"/>
              <a:gd name="connsiteY1" fmla="*/ 0 h 350738"/>
              <a:gd name="connsiteX2" fmla="*/ 2785135 w 2785135"/>
              <a:gd name="connsiteY2" fmla="*/ 175369 h 350738"/>
              <a:gd name="connsiteX3" fmla="*/ 2609766 w 2785135"/>
              <a:gd name="connsiteY3" fmla="*/ 350738 h 350738"/>
              <a:gd name="connsiteX4" fmla="*/ 0 w 2785135"/>
              <a:gd name="connsiteY4" fmla="*/ 349309 h 350738"/>
              <a:gd name="connsiteX0" fmla="*/ 10954 w 2782754"/>
              <a:gd name="connsiteY0" fmla="*/ 0 h 358834"/>
              <a:gd name="connsiteX1" fmla="*/ 2607385 w 2782754"/>
              <a:gd name="connsiteY1" fmla="*/ 0 h 358834"/>
              <a:gd name="connsiteX2" fmla="*/ 2782754 w 2782754"/>
              <a:gd name="connsiteY2" fmla="*/ 175369 h 358834"/>
              <a:gd name="connsiteX3" fmla="*/ 2607385 w 2782754"/>
              <a:gd name="connsiteY3" fmla="*/ 350738 h 358834"/>
              <a:gd name="connsiteX4" fmla="*/ 0 w 2782754"/>
              <a:gd name="connsiteY4" fmla="*/ 358834 h 358834"/>
              <a:gd name="connsiteX0" fmla="*/ 10954 w 2782754"/>
              <a:gd name="connsiteY0" fmla="*/ 0 h 351691"/>
              <a:gd name="connsiteX1" fmla="*/ 2607385 w 2782754"/>
              <a:gd name="connsiteY1" fmla="*/ 0 h 351691"/>
              <a:gd name="connsiteX2" fmla="*/ 2782754 w 2782754"/>
              <a:gd name="connsiteY2" fmla="*/ 175369 h 351691"/>
              <a:gd name="connsiteX3" fmla="*/ 2607385 w 2782754"/>
              <a:gd name="connsiteY3" fmla="*/ 350738 h 351691"/>
              <a:gd name="connsiteX4" fmla="*/ 0 w 2782754"/>
              <a:gd name="connsiteY4" fmla="*/ 351691 h 35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2754" h="351691">
                <a:moveTo>
                  <a:pt x="10954" y="0"/>
                </a:moveTo>
                <a:lnTo>
                  <a:pt x="2607385" y="0"/>
                </a:lnTo>
                <a:cubicBezTo>
                  <a:pt x="2704239" y="0"/>
                  <a:pt x="2782754" y="78515"/>
                  <a:pt x="2782754" y="175369"/>
                </a:cubicBezTo>
                <a:cubicBezTo>
                  <a:pt x="2782754" y="272223"/>
                  <a:pt x="2704239" y="350738"/>
                  <a:pt x="2607385" y="350738"/>
                </a:cubicBezTo>
                <a:lnTo>
                  <a:pt x="0" y="351691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646" y="108094"/>
            <a:ext cx="228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261150"/>
            <a:ext cx="7005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人人车、瓜子二手车、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58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二手车信息抓取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93332" y="132779"/>
            <a:ext cx="584938" cy="584938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LOGO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2213999"/>
            <a:ext cx="838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车型、购买时间、公里数、价格、网站导入数据库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1560" y="3219822"/>
            <a:ext cx="4431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数据的查询、数据的展示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55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5"/>
          <p:cNvSpPr/>
          <p:nvPr/>
        </p:nvSpPr>
        <p:spPr>
          <a:xfrm>
            <a:off x="-10954" y="132779"/>
            <a:ext cx="2782754" cy="351691"/>
          </a:xfrm>
          <a:custGeom>
            <a:avLst/>
            <a:gdLst>
              <a:gd name="connsiteX0" fmla="*/ 0 w 2771800"/>
              <a:gd name="connsiteY0" fmla="*/ 0 h 442178"/>
              <a:gd name="connsiteX1" fmla="*/ 2596431 w 2771800"/>
              <a:gd name="connsiteY1" fmla="*/ 0 h 442178"/>
              <a:gd name="connsiteX2" fmla="*/ 2771800 w 2771800"/>
              <a:gd name="connsiteY2" fmla="*/ 175369 h 442178"/>
              <a:gd name="connsiteX3" fmla="*/ 2596431 w 2771800"/>
              <a:gd name="connsiteY3" fmla="*/ 350738 h 442178"/>
              <a:gd name="connsiteX4" fmla="*/ 91440 w 2771800"/>
              <a:gd name="connsiteY4" fmla="*/ 442178 h 442178"/>
              <a:gd name="connsiteX0" fmla="*/ 13335 w 2785135"/>
              <a:gd name="connsiteY0" fmla="*/ 0 h 365978"/>
              <a:gd name="connsiteX1" fmla="*/ 2609766 w 2785135"/>
              <a:gd name="connsiteY1" fmla="*/ 0 h 365978"/>
              <a:gd name="connsiteX2" fmla="*/ 2785135 w 2785135"/>
              <a:gd name="connsiteY2" fmla="*/ 175369 h 365978"/>
              <a:gd name="connsiteX3" fmla="*/ 2609766 w 2785135"/>
              <a:gd name="connsiteY3" fmla="*/ 350738 h 365978"/>
              <a:gd name="connsiteX4" fmla="*/ 0 w 2785135"/>
              <a:gd name="connsiteY4" fmla="*/ 365978 h 365978"/>
              <a:gd name="connsiteX0" fmla="*/ 13335 w 2785135"/>
              <a:gd name="connsiteY0" fmla="*/ 0 h 350738"/>
              <a:gd name="connsiteX1" fmla="*/ 2609766 w 2785135"/>
              <a:gd name="connsiteY1" fmla="*/ 0 h 350738"/>
              <a:gd name="connsiteX2" fmla="*/ 2785135 w 2785135"/>
              <a:gd name="connsiteY2" fmla="*/ 175369 h 350738"/>
              <a:gd name="connsiteX3" fmla="*/ 2609766 w 2785135"/>
              <a:gd name="connsiteY3" fmla="*/ 350738 h 350738"/>
              <a:gd name="connsiteX4" fmla="*/ 0 w 2785135"/>
              <a:gd name="connsiteY4" fmla="*/ 349309 h 350738"/>
              <a:gd name="connsiteX0" fmla="*/ 10954 w 2782754"/>
              <a:gd name="connsiteY0" fmla="*/ 0 h 358834"/>
              <a:gd name="connsiteX1" fmla="*/ 2607385 w 2782754"/>
              <a:gd name="connsiteY1" fmla="*/ 0 h 358834"/>
              <a:gd name="connsiteX2" fmla="*/ 2782754 w 2782754"/>
              <a:gd name="connsiteY2" fmla="*/ 175369 h 358834"/>
              <a:gd name="connsiteX3" fmla="*/ 2607385 w 2782754"/>
              <a:gd name="connsiteY3" fmla="*/ 350738 h 358834"/>
              <a:gd name="connsiteX4" fmla="*/ 0 w 2782754"/>
              <a:gd name="connsiteY4" fmla="*/ 358834 h 358834"/>
              <a:gd name="connsiteX0" fmla="*/ 10954 w 2782754"/>
              <a:gd name="connsiteY0" fmla="*/ 0 h 351691"/>
              <a:gd name="connsiteX1" fmla="*/ 2607385 w 2782754"/>
              <a:gd name="connsiteY1" fmla="*/ 0 h 351691"/>
              <a:gd name="connsiteX2" fmla="*/ 2782754 w 2782754"/>
              <a:gd name="connsiteY2" fmla="*/ 175369 h 351691"/>
              <a:gd name="connsiteX3" fmla="*/ 2607385 w 2782754"/>
              <a:gd name="connsiteY3" fmla="*/ 350738 h 351691"/>
              <a:gd name="connsiteX4" fmla="*/ 0 w 2782754"/>
              <a:gd name="connsiteY4" fmla="*/ 351691 h 35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2754" h="351691">
                <a:moveTo>
                  <a:pt x="10954" y="0"/>
                </a:moveTo>
                <a:lnTo>
                  <a:pt x="2607385" y="0"/>
                </a:lnTo>
                <a:cubicBezTo>
                  <a:pt x="2704239" y="0"/>
                  <a:pt x="2782754" y="78515"/>
                  <a:pt x="2782754" y="175369"/>
                </a:cubicBezTo>
                <a:cubicBezTo>
                  <a:pt x="2782754" y="272223"/>
                  <a:pt x="2704239" y="350738"/>
                  <a:pt x="2607385" y="350738"/>
                </a:cubicBezTo>
                <a:lnTo>
                  <a:pt x="0" y="351691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646" y="108094"/>
            <a:ext cx="228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为什么做这个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93332" y="132779"/>
            <a:ext cx="584938" cy="584938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LOGO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203598"/>
            <a:ext cx="7473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二手车市场信息太过于分散，用户想要购买的过程中需要跨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网站不断比对，才能得到满意的结果。这个系统把三大二手车网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站数据爬取出来，通过输入型号就可以直观比对，找到性价比最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高的二手车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9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5"/>
          <p:cNvSpPr/>
          <p:nvPr/>
        </p:nvSpPr>
        <p:spPr>
          <a:xfrm>
            <a:off x="-10954" y="132779"/>
            <a:ext cx="2782754" cy="351691"/>
          </a:xfrm>
          <a:custGeom>
            <a:avLst/>
            <a:gdLst>
              <a:gd name="connsiteX0" fmla="*/ 0 w 2771800"/>
              <a:gd name="connsiteY0" fmla="*/ 0 h 442178"/>
              <a:gd name="connsiteX1" fmla="*/ 2596431 w 2771800"/>
              <a:gd name="connsiteY1" fmla="*/ 0 h 442178"/>
              <a:gd name="connsiteX2" fmla="*/ 2771800 w 2771800"/>
              <a:gd name="connsiteY2" fmla="*/ 175369 h 442178"/>
              <a:gd name="connsiteX3" fmla="*/ 2596431 w 2771800"/>
              <a:gd name="connsiteY3" fmla="*/ 350738 h 442178"/>
              <a:gd name="connsiteX4" fmla="*/ 91440 w 2771800"/>
              <a:gd name="connsiteY4" fmla="*/ 442178 h 442178"/>
              <a:gd name="connsiteX0" fmla="*/ 13335 w 2785135"/>
              <a:gd name="connsiteY0" fmla="*/ 0 h 365978"/>
              <a:gd name="connsiteX1" fmla="*/ 2609766 w 2785135"/>
              <a:gd name="connsiteY1" fmla="*/ 0 h 365978"/>
              <a:gd name="connsiteX2" fmla="*/ 2785135 w 2785135"/>
              <a:gd name="connsiteY2" fmla="*/ 175369 h 365978"/>
              <a:gd name="connsiteX3" fmla="*/ 2609766 w 2785135"/>
              <a:gd name="connsiteY3" fmla="*/ 350738 h 365978"/>
              <a:gd name="connsiteX4" fmla="*/ 0 w 2785135"/>
              <a:gd name="connsiteY4" fmla="*/ 365978 h 365978"/>
              <a:gd name="connsiteX0" fmla="*/ 13335 w 2785135"/>
              <a:gd name="connsiteY0" fmla="*/ 0 h 350738"/>
              <a:gd name="connsiteX1" fmla="*/ 2609766 w 2785135"/>
              <a:gd name="connsiteY1" fmla="*/ 0 h 350738"/>
              <a:gd name="connsiteX2" fmla="*/ 2785135 w 2785135"/>
              <a:gd name="connsiteY2" fmla="*/ 175369 h 350738"/>
              <a:gd name="connsiteX3" fmla="*/ 2609766 w 2785135"/>
              <a:gd name="connsiteY3" fmla="*/ 350738 h 350738"/>
              <a:gd name="connsiteX4" fmla="*/ 0 w 2785135"/>
              <a:gd name="connsiteY4" fmla="*/ 349309 h 350738"/>
              <a:gd name="connsiteX0" fmla="*/ 10954 w 2782754"/>
              <a:gd name="connsiteY0" fmla="*/ 0 h 358834"/>
              <a:gd name="connsiteX1" fmla="*/ 2607385 w 2782754"/>
              <a:gd name="connsiteY1" fmla="*/ 0 h 358834"/>
              <a:gd name="connsiteX2" fmla="*/ 2782754 w 2782754"/>
              <a:gd name="connsiteY2" fmla="*/ 175369 h 358834"/>
              <a:gd name="connsiteX3" fmla="*/ 2607385 w 2782754"/>
              <a:gd name="connsiteY3" fmla="*/ 350738 h 358834"/>
              <a:gd name="connsiteX4" fmla="*/ 0 w 2782754"/>
              <a:gd name="connsiteY4" fmla="*/ 358834 h 358834"/>
              <a:gd name="connsiteX0" fmla="*/ 10954 w 2782754"/>
              <a:gd name="connsiteY0" fmla="*/ 0 h 351691"/>
              <a:gd name="connsiteX1" fmla="*/ 2607385 w 2782754"/>
              <a:gd name="connsiteY1" fmla="*/ 0 h 351691"/>
              <a:gd name="connsiteX2" fmla="*/ 2782754 w 2782754"/>
              <a:gd name="connsiteY2" fmla="*/ 175369 h 351691"/>
              <a:gd name="connsiteX3" fmla="*/ 2607385 w 2782754"/>
              <a:gd name="connsiteY3" fmla="*/ 350738 h 351691"/>
              <a:gd name="connsiteX4" fmla="*/ 0 w 2782754"/>
              <a:gd name="connsiteY4" fmla="*/ 351691 h 35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2754" h="351691">
                <a:moveTo>
                  <a:pt x="10954" y="0"/>
                </a:moveTo>
                <a:lnTo>
                  <a:pt x="2607385" y="0"/>
                </a:lnTo>
                <a:cubicBezTo>
                  <a:pt x="2704239" y="0"/>
                  <a:pt x="2782754" y="78515"/>
                  <a:pt x="2782754" y="175369"/>
                </a:cubicBezTo>
                <a:cubicBezTo>
                  <a:pt x="2782754" y="272223"/>
                  <a:pt x="2704239" y="350738"/>
                  <a:pt x="2607385" y="350738"/>
                </a:cubicBezTo>
                <a:lnTo>
                  <a:pt x="0" y="351691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646" y="108094"/>
            <a:ext cx="228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同类产品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93332" y="132779"/>
            <a:ext cx="584938" cy="584938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LOGO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717717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公平价</a:t>
            </a:r>
            <a:r>
              <a:rPr lang="en-US" altLang="zh-CN" dirty="0" smtClean="0"/>
              <a:t>-</a:t>
            </a:r>
            <a:r>
              <a:rPr lang="zh-CN" altLang="en-US" dirty="0" smtClean="0"/>
              <a:t>二手车评估网站</a:t>
            </a:r>
            <a:endParaRPr lang="en-US" altLang="zh-CN" dirty="0"/>
          </a:p>
          <a:p>
            <a:r>
              <a:rPr lang="zh-CN" altLang="en-US" dirty="0" smtClean="0"/>
              <a:t>区别：简化版的二手车查询系统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5" y="1309526"/>
            <a:ext cx="7867882" cy="38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3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5"/>
          <p:cNvSpPr/>
          <p:nvPr/>
        </p:nvSpPr>
        <p:spPr>
          <a:xfrm>
            <a:off x="-10954" y="132779"/>
            <a:ext cx="2782754" cy="351691"/>
          </a:xfrm>
          <a:custGeom>
            <a:avLst/>
            <a:gdLst>
              <a:gd name="connsiteX0" fmla="*/ 0 w 2771800"/>
              <a:gd name="connsiteY0" fmla="*/ 0 h 442178"/>
              <a:gd name="connsiteX1" fmla="*/ 2596431 w 2771800"/>
              <a:gd name="connsiteY1" fmla="*/ 0 h 442178"/>
              <a:gd name="connsiteX2" fmla="*/ 2771800 w 2771800"/>
              <a:gd name="connsiteY2" fmla="*/ 175369 h 442178"/>
              <a:gd name="connsiteX3" fmla="*/ 2596431 w 2771800"/>
              <a:gd name="connsiteY3" fmla="*/ 350738 h 442178"/>
              <a:gd name="connsiteX4" fmla="*/ 91440 w 2771800"/>
              <a:gd name="connsiteY4" fmla="*/ 442178 h 442178"/>
              <a:gd name="connsiteX0" fmla="*/ 13335 w 2785135"/>
              <a:gd name="connsiteY0" fmla="*/ 0 h 365978"/>
              <a:gd name="connsiteX1" fmla="*/ 2609766 w 2785135"/>
              <a:gd name="connsiteY1" fmla="*/ 0 h 365978"/>
              <a:gd name="connsiteX2" fmla="*/ 2785135 w 2785135"/>
              <a:gd name="connsiteY2" fmla="*/ 175369 h 365978"/>
              <a:gd name="connsiteX3" fmla="*/ 2609766 w 2785135"/>
              <a:gd name="connsiteY3" fmla="*/ 350738 h 365978"/>
              <a:gd name="connsiteX4" fmla="*/ 0 w 2785135"/>
              <a:gd name="connsiteY4" fmla="*/ 365978 h 365978"/>
              <a:gd name="connsiteX0" fmla="*/ 13335 w 2785135"/>
              <a:gd name="connsiteY0" fmla="*/ 0 h 350738"/>
              <a:gd name="connsiteX1" fmla="*/ 2609766 w 2785135"/>
              <a:gd name="connsiteY1" fmla="*/ 0 h 350738"/>
              <a:gd name="connsiteX2" fmla="*/ 2785135 w 2785135"/>
              <a:gd name="connsiteY2" fmla="*/ 175369 h 350738"/>
              <a:gd name="connsiteX3" fmla="*/ 2609766 w 2785135"/>
              <a:gd name="connsiteY3" fmla="*/ 350738 h 350738"/>
              <a:gd name="connsiteX4" fmla="*/ 0 w 2785135"/>
              <a:gd name="connsiteY4" fmla="*/ 349309 h 350738"/>
              <a:gd name="connsiteX0" fmla="*/ 10954 w 2782754"/>
              <a:gd name="connsiteY0" fmla="*/ 0 h 358834"/>
              <a:gd name="connsiteX1" fmla="*/ 2607385 w 2782754"/>
              <a:gd name="connsiteY1" fmla="*/ 0 h 358834"/>
              <a:gd name="connsiteX2" fmla="*/ 2782754 w 2782754"/>
              <a:gd name="connsiteY2" fmla="*/ 175369 h 358834"/>
              <a:gd name="connsiteX3" fmla="*/ 2607385 w 2782754"/>
              <a:gd name="connsiteY3" fmla="*/ 350738 h 358834"/>
              <a:gd name="connsiteX4" fmla="*/ 0 w 2782754"/>
              <a:gd name="connsiteY4" fmla="*/ 358834 h 358834"/>
              <a:gd name="connsiteX0" fmla="*/ 10954 w 2782754"/>
              <a:gd name="connsiteY0" fmla="*/ 0 h 351691"/>
              <a:gd name="connsiteX1" fmla="*/ 2607385 w 2782754"/>
              <a:gd name="connsiteY1" fmla="*/ 0 h 351691"/>
              <a:gd name="connsiteX2" fmla="*/ 2782754 w 2782754"/>
              <a:gd name="connsiteY2" fmla="*/ 175369 h 351691"/>
              <a:gd name="connsiteX3" fmla="*/ 2607385 w 2782754"/>
              <a:gd name="connsiteY3" fmla="*/ 350738 h 351691"/>
              <a:gd name="connsiteX4" fmla="*/ 0 w 2782754"/>
              <a:gd name="connsiteY4" fmla="*/ 351691 h 35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2754" h="351691">
                <a:moveTo>
                  <a:pt x="10954" y="0"/>
                </a:moveTo>
                <a:lnTo>
                  <a:pt x="2607385" y="0"/>
                </a:lnTo>
                <a:cubicBezTo>
                  <a:pt x="2704239" y="0"/>
                  <a:pt x="2782754" y="78515"/>
                  <a:pt x="2782754" y="175369"/>
                </a:cubicBezTo>
                <a:cubicBezTo>
                  <a:pt x="2782754" y="272223"/>
                  <a:pt x="2704239" y="350738"/>
                  <a:pt x="2607385" y="350738"/>
                </a:cubicBezTo>
                <a:lnTo>
                  <a:pt x="0" y="351691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646" y="108094"/>
            <a:ext cx="228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技术列表和框架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93332" y="132779"/>
            <a:ext cx="584938" cy="584938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LOGO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1347614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1.Jsoup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网页解析与信息提取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2310011"/>
            <a:ext cx="396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2.Jsp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进行数据展示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3191619"/>
            <a:ext cx="18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3.Excel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数据统计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5"/>
          <p:cNvSpPr/>
          <p:nvPr/>
        </p:nvSpPr>
        <p:spPr>
          <a:xfrm>
            <a:off x="-10954" y="132779"/>
            <a:ext cx="2782754" cy="351691"/>
          </a:xfrm>
          <a:custGeom>
            <a:avLst/>
            <a:gdLst>
              <a:gd name="connsiteX0" fmla="*/ 0 w 2771800"/>
              <a:gd name="connsiteY0" fmla="*/ 0 h 442178"/>
              <a:gd name="connsiteX1" fmla="*/ 2596431 w 2771800"/>
              <a:gd name="connsiteY1" fmla="*/ 0 h 442178"/>
              <a:gd name="connsiteX2" fmla="*/ 2771800 w 2771800"/>
              <a:gd name="connsiteY2" fmla="*/ 175369 h 442178"/>
              <a:gd name="connsiteX3" fmla="*/ 2596431 w 2771800"/>
              <a:gd name="connsiteY3" fmla="*/ 350738 h 442178"/>
              <a:gd name="connsiteX4" fmla="*/ 91440 w 2771800"/>
              <a:gd name="connsiteY4" fmla="*/ 442178 h 442178"/>
              <a:gd name="connsiteX0" fmla="*/ 13335 w 2785135"/>
              <a:gd name="connsiteY0" fmla="*/ 0 h 365978"/>
              <a:gd name="connsiteX1" fmla="*/ 2609766 w 2785135"/>
              <a:gd name="connsiteY1" fmla="*/ 0 h 365978"/>
              <a:gd name="connsiteX2" fmla="*/ 2785135 w 2785135"/>
              <a:gd name="connsiteY2" fmla="*/ 175369 h 365978"/>
              <a:gd name="connsiteX3" fmla="*/ 2609766 w 2785135"/>
              <a:gd name="connsiteY3" fmla="*/ 350738 h 365978"/>
              <a:gd name="connsiteX4" fmla="*/ 0 w 2785135"/>
              <a:gd name="connsiteY4" fmla="*/ 365978 h 365978"/>
              <a:gd name="connsiteX0" fmla="*/ 13335 w 2785135"/>
              <a:gd name="connsiteY0" fmla="*/ 0 h 350738"/>
              <a:gd name="connsiteX1" fmla="*/ 2609766 w 2785135"/>
              <a:gd name="connsiteY1" fmla="*/ 0 h 350738"/>
              <a:gd name="connsiteX2" fmla="*/ 2785135 w 2785135"/>
              <a:gd name="connsiteY2" fmla="*/ 175369 h 350738"/>
              <a:gd name="connsiteX3" fmla="*/ 2609766 w 2785135"/>
              <a:gd name="connsiteY3" fmla="*/ 350738 h 350738"/>
              <a:gd name="connsiteX4" fmla="*/ 0 w 2785135"/>
              <a:gd name="connsiteY4" fmla="*/ 349309 h 350738"/>
              <a:gd name="connsiteX0" fmla="*/ 10954 w 2782754"/>
              <a:gd name="connsiteY0" fmla="*/ 0 h 358834"/>
              <a:gd name="connsiteX1" fmla="*/ 2607385 w 2782754"/>
              <a:gd name="connsiteY1" fmla="*/ 0 h 358834"/>
              <a:gd name="connsiteX2" fmla="*/ 2782754 w 2782754"/>
              <a:gd name="connsiteY2" fmla="*/ 175369 h 358834"/>
              <a:gd name="connsiteX3" fmla="*/ 2607385 w 2782754"/>
              <a:gd name="connsiteY3" fmla="*/ 350738 h 358834"/>
              <a:gd name="connsiteX4" fmla="*/ 0 w 2782754"/>
              <a:gd name="connsiteY4" fmla="*/ 358834 h 358834"/>
              <a:gd name="connsiteX0" fmla="*/ 10954 w 2782754"/>
              <a:gd name="connsiteY0" fmla="*/ 0 h 351691"/>
              <a:gd name="connsiteX1" fmla="*/ 2607385 w 2782754"/>
              <a:gd name="connsiteY1" fmla="*/ 0 h 351691"/>
              <a:gd name="connsiteX2" fmla="*/ 2782754 w 2782754"/>
              <a:gd name="connsiteY2" fmla="*/ 175369 h 351691"/>
              <a:gd name="connsiteX3" fmla="*/ 2607385 w 2782754"/>
              <a:gd name="connsiteY3" fmla="*/ 350738 h 351691"/>
              <a:gd name="connsiteX4" fmla="*/ 0 w 2782754"/>
              <a:gd name="connsiteY4" fmla="*/ 351691 h 35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2754" h="351691">
                <a:moveTo>
                  <a:pt x="10954" y="0"/>
                </a:moveTo>
                <a:lnTo>
                  <a:pt x="2607385" y="0"/>
                </a:lnTo>
                <a:cubicBezTo>
                  <a:pt x="2704239" y="0"/>
                  <a:pt x="2782754" y="78515"/>
                  <a:pt x="2782754" y="175369"/>
                </a:cubicBezTo>
                <a:cubicBezTo>
                  <a:pt x="2782754" y="272223"/>
                  <a:pt x="2704239" y="350738"/>
                  <a:pt x="2607385" y="350738"/>
                </a:cubicBezTo>
                <a:lnTo>
                  <a:pt x="0" y="351691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646" y="108094"/>
            <a:ext cx="2286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汽车品牌分布</a:t>
            </a:r>
          </a:p>
          <a:p>
            <a:pPr lvl="0" algn="ctr"/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93332" y="132779"/>
            <a:ext cx="584938" cy="584938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LOGO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41728"/>
            <a:ext cx="6939227" cy="38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5"/>
          <p:cNvSpPr/>
          <p:nvPr/>
        </p:nvSpPr>
        <p:spPr>
          <a:xfrm>
            <a:off x="-10954" y="132779"/>
            <a:ext cx="2782754" cy="351691"/>
          </a:xfrm>
          <a:custGeom>
            <a:avLst/>
            <a:gdLst>
              <a:gd name="connsiteX0" fmla="*/ 0 w 2771800"/>
              <a:gd name="connsiteY0" fmla="*/ 0 h 442178"/>
              <a:gd name="connsiteX1" fmla="*/ 2596431 w 2771800"/>
              <a:gd name="connsiteY1" fmla="*/ 0 h 442178"/>
              <a:gd name="connsiteX2" fmla="*/ 2771800 w 2771800"/>
              <a:gd name="connsiteY2" fmla="*/ 175369 h 442178"/>
              <a:gd name="connsiteX3" fmla="*/ 2596431 w 2771800"/>
              <a:gd name="connsiteY3" fmla="*/ 350738 h 442178"/>
              <a:gd name="connsiteX4" fmla="*/ 91440 w 2771800"/>
              <a:gd name="connsiteY4" fmla="*/ 442178 h 442178"/>
              <a:gd name="connsiteX0" fmla="*/ 13335 w 2785135"/>
              <a:gd name="connsiteY0" fmla="*/ 0 h 365978"/>
              <a:gd name="connsiteX1" fmla="*/ 2609766 w 2785135"/>
              <a:gd name="connsiteY1" fmla="*/ 0 h 365978"/>
              <a:gd name="connsiteX2" fmla="*/ 2785135 w 2785135"/>
              <a:gd name="connsiteY2" fmla="*/ 175369 h 365978"/>
              <a:gd name="connsiteX3" fmla="*/ 2609766 w 2785135"/>
              <a:gd name="connsiteY3" fmla="*/ 350738 h 365978"/>
              <a:gd name="connsiteX4" fmla="*/ 0 w 2785135"/>
              <a:gd name="connsiteY4" fmla="*/ 365978 h 365978"/>
              <a:gd name="connsiteX0" fmla="*/ 13335 w 2785135"/>
              <a:gd name="connsiteY0" fmla="*/ 0 h 350738"/>
              <a:gd name="connsiteX1" fmla="*/ 2609766 w 2785135"/>
              <a:gd name="connsiteY1" fmla="*/ 0 h 350738"/>
              <a:gd name="connsiteX2" fmla="*/ 2785135 w 2785135"/>
              <a:gd name="connsiteY2" fmla="*/ 175369 h 350738"/>
              <a:gd name="connsiteX3" fmla="*/ 2609766 w 2785135"/>
              <a:gd name="connsiteY3" fmla="*/ 350738 h 350738"/>
              <a:gd name="connsiteX4" fmla="*/ 0 w 2785135"/>
              <a:gd name="connsiteY4" fmla="*/ 349309 h 350738"/>
              <a:gd name="connsiteX0" fmla="*/ 10954 w 2782754"/>
              <a:gd name="connsiteY0" fmla="*/ 0 h 358834"/>
              <a:gd name="connsiteX1" fmla="*/ 2607385 w 2782754"/>
              <a:gd name="connsiteY1" fmla="*/ 0 h 358834"/>
              <a:gd name="connsiteX2" fmla="*/ 2782754 w 2782754"/>
              <a:gd name="connsiteY2" fmla="*/ 175369 h 358834"/>
              <a:gd name="connsiteX3" fmla="*/ 2607385 w 2782754"/>
              <a:gd name="connsiteY3" fmla="*/ 350738 h 358834"/>
              <a:gd name="connsiteX4" fmla="*/ 0 w 2782754"/>
              <a:gd name="connsiteY4" fmla="*/ 358834 h 358834"/>
              <a:gd name="connsiteX0" fmla="*/ 10954 w 2782754"/>
              <a:gd name="connsiteY0" fmla="*/ 0 h 351691"/>
              <a:gd name="connsiteX1" fmla="*/ 2607385 w 2782754"/>
              <a:gd name="connsiteY1" fmla="*/ 0 h 351691"/>
              <a:gd name="connsiteX2" fmla="*/ 2782754 w 2782754"/>
              <a:gd name="connsiteY2" fmla="*/ 175369 h 351691"/>
              <a:gd name="connsiteX3" fmla="*/ 2607385 w 2782754"/>
              <a:gd name="connsiteY3" fmla="*/ 350738 h 351691"/>
              <a:gd name="connsiteX4" fmla="*/ 0 w 2782754"/>
              <a:gd name="connsiteY4" fmla="*/ 351691 h 35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2754" h="351691">
                <a:moveTo>
                  <a:pt x="10954" y="0"/>
                </a:moveTo>
                <a:lnTo>
                  <a:pt x="2607385" y="0"/>
                </a:lnTo>
                <a:cubicBezTo>
                  <a:pt x="2704239" y="0"/>
                  <a:pt x="2782754" y="78515"/>
                  <a:pt x="2782754" y="175369"/>
                </a:cubicBezTo>
                <a:cubicBezTo>
                  <a:pt x="2782754" y="272223"/>
                  <a:pt x="2704239" y="350738"/>
                  <a:pt x="2607385" y="350738"/>
                </a:cubicBezTo>
                <a:lnTo>
                  <a:pt x="0" y="351691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646" y="108094"/>
            <a:ext cx="228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车龄分布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93332" y="132779"/>
            <a:ext cx="584938" cy="584938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LOGO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17717"/>
            <a:ext cx="7056784" cy="395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5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5"/>
          <p:cNvSpPr/>
          <p:nvPr/>
        </p:nvSpPr>
        <p:spPr>
          <a:xfrm>
            <a:off x="-10954" y="132779"/>
            <a:ext cx="2782754" cy="351691"/>
          </a:xfrm>
          <a:custGeom>
            <a:avLst/>
            <a:gdLst>
              <a:gd name="connsiteX0" fmla="*/ 0 w 2771800"/>
              <a:gd name="connsiteY0" fmla="*/ 0 h 442178"/>
              <a:gd name="connsiteX1" fmla="*/ 2596431 w 2771800"/>
              <a:gd name="connsiteY1" fmla="*/ 0 h 442178"/>
              <a:gd name="connsiteX2" fmla="*/ 2771800 w 2771800"/>
              <a:gd name="connsiteY2" fmla="*/ 175369 h 442178"/>
              <a:gd name="connsiteX3" fmla="*/ 2596431 w 2771800"/>
              <a:gd name="connsiteY3" fmla="*/ 350738 h 442178"/>
              <a:gd name="connsiteX4" fmla="*/ 91440 w 2771800"/>
              <a:gd name="connsiteY4" fmla="*/ 442178 h 442178"/>
              <a:gd name="connsiteX0" fmla="*/ 13335 w 2785135"/>
              <a:gd name="connsiteY0" fmla="*/ 0 h 365978"/>
              <a:gd name="connsiteX1" fmla="*/ 2609766 w 2785135"/>
              <a:gd name="connsiteY1" fmla="*/ 0 h 365978"/>
              <a:gd name="connsiteX2" fmla="*/ 2785135 w 2785135"/>
              <a:gd name="connsiteY2" fmla="*/ 175369 h 365978"/>
              <a:gd name="connsiteX3" fmla="*/ 2609766 w 2785135"/>
              <a:gd name="connsiteY3" fmla="*/ 350738 h 365978"/>
              <a:gd name="connsiteX4" fmla="*/ 0 w 2785135"/>
              <a:gd name="connsiteY4" fmla="*/ 365978 h 365978"/>
              <a:gd name="connsiteX0" fmla="*/ 13335 w 2785135"/>
              <a:gd name="connsiteY0" fmla="*/ 0 h 350738"/>
              <a:gd name="connsiteX1" fmla="*/ 2609766 w 2785135"/>
              <a:gd name="connsiteY1" fmla="*/ 0 h 350738"/>
              <a:gd name="connsiteX2" fmla="*/ 2785135 w 2785135"/>
              <a:gd name="connsiteY2" fmla="*/ 175369 h 350738"/>
              <a:gd name="connsiteX3" fmla="*/ 2609766 w 2785135"/>
              <a:gd name="connsiteY3" fmla="*/ 350738 h 350738"/>
              <a:gd name="connsiteX4" fmla="*/ 0 w 2785135"/>
              <a:gd name="connsiteY4" fmla="*/ 349309 h 350738"/>
              <a:gd name="connsiteX0" fmla="*/ 10954 w 2782754"/>
              <a:gd name="connsiteY0" fmla="*/ 0 h 358834"/>
              <a:gd name="connsiteX1" fmla="*/ 2607385 w 2782754"/>
              <a:gd name="connsiteY1" fmla="*/ 0 h 358834"/>
              <a:gd name="connsiteX2" fmla="*/ 2782754 w 2782754"/>
              <a:gd name="connsiteY2" fmla="*/ 175369 h 358834"/>
              <a:gd name="connsiteX3" fmla="*/ 2607385 w 2782754"/>
              <a:gd name="connsiteY3" fmla="*/ 350738 h 358834"/>
              <a:gd name="connsiteX4" fmla="*/ 0 w 2782754"/>
              <a:gd name="connsiteY4" fmla="*/ 358834 h 358834"/>
              <a:gd name="connsiteX0" fmla="*/ 10954 w 2782754"/>
              <a:gd name="connsiteY0" fmla="*/ 0 h 351691"/>
              <a:gd name="connsiteX1" fmla="*/ 2607385 w 2782754"/>
              <a:gd name="connsiteY1" fmla="*/ 0 h 351691"/>
              <a:gd name="connsiteX2" fmla="*/ 2782754 w 2782754"/>
              <a:gd name="connsiteY2" fmla="*/ 175369 h 351691"/>
              <a:gd name="connsiteX3" fmla="*/ 2607385 w 2782754"/>
              <a:gd name="connsiteY3" fmla="*/ 350738 h 351691"/>
              <a:gd name="connsiteX4" fmla="*/ 0 w 2782754"/>
              <a:gd name="connsiteY4" fmla="*/ 351691 h 35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2754" h="351691">
                <a:moveTo>
                  <a:pt x="10954" y="0"/>
                </a:moveTo>
                <a:lnTo>
                  <a:pt x="2607385" y="0"/>
                </a:lnTo>
                <a:cubicBezTo>
                  <a:pt x="2704239" y="0"/>
                  <a:pt x="2782754" y="78515"/>
                  <a:pt x="2782754" y="175369"/>
                </a:cubicBezTo>
                <a:cubicBezTo>
                  <a:pt x="2782754" y="272223"/>
                  <a:pt x="2704239" y="350738"/>
                  <a:pt x="2607385" y="350738"/>
                </a:cubicBezTo>
                <a:lnTo>
                  <a:pt x="0" y="351691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646" y="108094"/>
            <a:ext cx="228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价格分布（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万内）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93332" y="132779"/>
            <a:ext cx="584938" cy="584938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LOGO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08204"/>
            <a:ext cx="7704856" cy="42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268</Words>
  <Application>Microsoft Office PowerPoint</Application>
  <PresentationFormat>全屏显示(16:9)</PresentationFormat>
  <Paragraphs>47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微软用户</cp:lastModifiedBy>
  <cp:revision>74</cp:revision>
  <dcterms:modified xsi:type="dcterms:W3CDTF">2016-01-06T05:27:28Z</dcterms:modified>
</cp:coreProperties>
</file>