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265" r:id="rId4"/>
    <p:sldId id="261" r:id="rId5"/>
    <p:sldId id="257" r:id="rId6"/>
    <p:sldId id="266" r:id="rId7"/>
    <p:sldId id="267" r:id="rId8"/>
    <p:sldId id="268" r:id="rId9"/>
    <p:sldId id="262" r:id="rId10"/>
    <p:sldId id="258" r:id="rId11"/>
    <p:sldId id="259" r:id="rId12"/>
    <p:sldId id="264" r:id="rId13"/>
    <p:sldId id="269" r:id="rId14"/>
    <p:sldId id="270" r:id="rId15"/>
    <p:sldId id="271" r:id="rId16"/>
    <p:sldId id="276" r:id="rId17"/>
    <p:sldId id="275" r:id="rId18"/>
    <p:sldId id="273" r:id="rId19"/>
    <p:sldId id="274" r:id="rId20"/>
    <p:sldId id="277" r:id="rId21"/>
    <p:sldId id="278" r:id="rId2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7941A-A2E9-45DB-B4BB-5A22891D2F85}" v="13" dt="2022-11-16T08:48:25.883"/>
    <p1510:client id="{2D734DD5-C2BF-4914-974F-A824E290644F}" v="110" vWet="111" dt="2022-11-16T08:52:36.915"/>
    <p1510:client id="{674CC5FF-76BD-E945-A095-2BA91EBC4E5E}" v="4272" dt="2022-11-16T09:04:25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99bdd1bcf49a6f4307a8753f27bd6ec19e26190da3a1d2aef156139b67a3e3d9::" providerId="AD" clId="Web-{24B7941A-A2E9-45DB-B4BB-5A22891D2F85}"/>
    <pc:docChg chg="modSld sldOrd">
      <pc:chgData name="게스트 사용자" userId="S::urn:spo:anon#99bdd1bcf49a6f4307a8753f27bd6ec19e26190da3a1d2aef156139b67a3e3d9::" providerId="AD" clId="Web-{24B7941A-A2E9-45DB-B4BB-5A22891D2F85}" dt="2022-11-16T08:52:16.137" v="1749"/>
      <pc:docMkLst>
        <pc:docMk/>
      </pc:docMkLst>
      <pc:sldChg chg="modSp">
        <pc:chgData name="게스트 사용자" userId="S::urn:spo:anon#99bdd1bcf49a6f4307a8753f27bd6ec19e26190da3a1d2aef156139b67a3e3d9::" providerId="AD" clId="Web-{24B7941A-A2E9-45DB-B4BB-5A22891D2F85}" dt="2022-11-16T08:26:46.543" v="4" actId="20577"/>
        <pc:sldMkLst>
          <pc:docMk/>
          <pc:sldMk cId="3349286371" sldId="256"/>
        </pc:sldMkLst>
        <pc:spChg chg="mod">
          <ac:chgData name="게스트 사용자" userId="S::urn:spo:anon#99bdd1bcf49a6f4307a8753f27bd6ec19e26190da3a1d2aef156139b67a3e3d9::" providerId="AD" clId="Web-{24B7941A-A2E9-45DB-B4BB-5A22891D2F85}" dt="2022-11-16T08:26:46.543" v="4" actId="20577"/>
          <ac:spMkLst>
            <pc:docMk/>
            <pc:sldMk cId="3349286371" sldId="256"/>
            <ac:spMk id="2" creationId="{B3798313-4C89-B350-F9AF-1232D91A6289}"/>
          </ac:spMkLst>
        </pc:spChg>
      </pc:sldChg>
      <pc:sldChg chg="modNotes">
        <pc:chgData name="게스트 사용자" userId="S::urn:spo:anon#99bdd1bcf49a6f4307a8753f27bd6ec19e26190da3a1d2aef156139b67a3e3d9::" providerId="AD" clId="Web-{24B7941A-A2E9-45DB-B4BB-5A22891D2F85}" dt="2022-11-16T08:52:16.137" v="1749"/>
        <pc:sldMkLst>
          <pc:docMk/>
          <pc:sldMk cId="408816030" sldId="260"/>
        </pc:sldMkLst>
      </pc:sldChg>
      <pc:sldChg chg="modNotes">
        <pc:chgData name="게스트 사용자" userId="S::urn:spo:anon#99bdd1bcf49a6f4307a8753f27bd6ec19e26190da3a1d2aef156139b67a3e3d9::" providerId="AD" clId="Web-{24B7941A-A2E9-45DB-B4BB-5A22891D2F85}" dt="2022-11-16T08:36:00.680" v="700"/>
        <pc:sldMkLst>
          <pc:docMk/>
          <pc:sldMk cId="913000182" sldId="261"/>
        </pc:sldMkLst>
      </pc:sldChg>
      <pc:sldChg chg="ord modNotes">
        <pc:chgData name="게스트 사용자" userId="S::urn:spo:anon#99bdd1bcf49a6f4307a8753f27bd6ec19e26190da3a1d2aef156139b67a3e3d9::" providerId="AD" clId="Web-{24B7941A-A2E9-45DB-B4BB-5A22891D2F85}" dt="2022-11-16T08:42:51.797" v="1252"/>
        <pc:sldMkLst>
          <pc:docMk/>
          <pc:sldMk cId="1866962332" sldId="264"/>
        </pc:sldMkLst>
      </pc:sldChg>
      <pc:sldChg chg="modNotes">
        <pc:chgData name="게스트 사용자" userId="S::urn:spo:anon#99bdd1bcf49a6f4307a8753f27bd6ec19e26190da3a1d2aef156139b67a3e3d9::" providerId="AD" clId="Web-{24B7941A-A2E9-45DB-B4BB-5A22891D2F85}" dt="2022-11-16T08:33:09.942" v="546"/>
        <pc:sldMkLst>
          <pc:docMk/>
          <pc:sldMk cId="796117175" sldId="265"/>
        </pc:sldMkLst>
      </pc:sldChg>
      <pc:sldChg chg="modNotes">
        <pc:chgData name="게스트 사용자" userId="S::urn:spo:anon#99bdd1bcf49a6f4307a8753f27bd6ec19e26190da3a1d2aef156139b67a3e3d9::" providerId="AD" clId="Web-{24B7941A-A2E9-45DB-B4BB-5A22891D2F85}" dt="2022-11-16T08:39:25.309" v="971"/>
        <pc:sldMkLst>
          <pc:docMk/>
          <pc:sldMk cId="2938407245" sldId="268"/>
        </pc:sldMkLst>
      </pc:sldChg>
      <pc:sldChg chg="modNotes">
        <pc:chgData name="게스트 사용자" userId="S::urn:spo:anon#99bdd1bcf49a6f4307a8753f27bd6ec19e26190da3a1d2aef156139b67a3e3d9::" providerId="AD" clId="Web-{24B7941A-A2E9-45DB-B4BB-5A22891D2F85}" dt="2022-11-16T08:48:25.414" v="1742"/>
        <pc:sldMkLst>
          <pc:docMk/>
          <pc:sldMk cId="2030033131" sldId="269"/>
        </pc:sldMkLst>
      </pc:sldChg>
    </pc:docChg>
  </pc:docChgLst>
  <pc:docChgLst>
    <pc:chgData name="박성현(컴퓨터공학과)" userId="0eabb2dc-045b-41fe-9059-73f885cc1765" providerId="ADAL" clId="{674CC5FF-76BD-E945-A095-2BA91EBC4E5E}"/>
    <pc:docChg chg="undo custSel addSld modSld sldOrd modMainMaster modNotesMaster">
      <pc:chgData name="박성현(컴퓨터공학과)" userId="0eabb2dc-045b-41fe-9059-73f885cc1765" providerId="ADAL" clId="{674CC5FF-76BD-E945-A095-2BA91EBC4E5E}" dt="2022-11-16T09:04:25.015" v="4602" actId="1038"/>
      <pc:docMkLst>
        <pc:docMk/>
      </pc:docMkLst>
      <pc:sldChg chg="modSp mod modNotesTx">
        <pc:chgData name="박성현(컴퓨터공학과)" userId="0eabb2dc-045b-41fe-9059-73f885cc1765" providerId="ADAL" clId="{674CC5FF-76BD-E945-A095-2BA91EBC4E5E}" dt="2022-11-16T08:47:17.922" v="4471" actId="20577"/>
        <pc:sldMkLst>
          <pc:docMk/>
          <pc:sldMk cId="3349286371" sldId="256"/>
        </pc:sldMkLst>
        <pc:spChg chg="mod">
          <ac:chgData name="박성현(컴퓨터공학과)" userId="0eabb2dc-045b-41fe-9059-73f885cc1765" providerId="ADAL" clId="{674CC5FF-76BD-E945-A095-2BA91EBC4E5E}" dt="2022-11-16T08:12:51.741" v="211" actId="1035"/>
          <ac:spMkLst>
            <pc:docMk/>
            <pc:sldMk cId="3349286371" sldId="256"/>
            <ac:spMk id="2" creationId="{B3798313-4C89-B350-F9AF-1232D91A6289}"/>
          </ac:spMkLst>
        </pc:spChg>
        <pc:spChg chg="mod">
          <ac:chgData name="박성현(컴퓨터공학과)" userId="0eabb2dc-045b-41fe-9059-73f885cc1765" providerId="ADAL" clId="{674CC5FF-76BD-E945-A095-2BA91EBC4E5E}" dt="2022-11-16T08:12:35.928" v="191" actId="404"/>
          <ac:spMkLst>
            <pc:docMk/>
            <pc:sldMk cId="3349286371" sldId="256"/>
            <ac:spMk id="3" creationId="{E0854FC7-B90A-0095-50F9-7411F885D8F6}"/>
          </ac:spMkLst>
        </pc:spChg>
      </pc:sldChg>
      <pc:sldChg chg="modSp mod modNotesTx">
        <pc:chgData name="박성현(컴퓨터공학과)" userId="0eabb2dc-045b-41fe-9059-73f885cc1765" providerId="ADAL" clId="{674CC5FF-76BD-E945-A095-2BA91EBC4E5E}" dt="2022-11-16T08:34:53.145" v="2123" actId="20577"/>
        <pc:sldMkLst>
          <pc:docMk/>
          <pc:sldMk cId="4251448092" sldId="257"/>
        </pc:sldMkLst>
        <pc:spChg chg="mod">
          <ac:chgData name="박성현(컴퓨터공학과)" userId="0eabb2dc-045b-41fe-9059-73f885cc1765" providerId="ADAL" clId="{674CC5FF-76BD-E945-A095-2BA91EBC4E5E}" dt="2022-11-16T08:09:29.713" v="31" actId="20577"/>
          <ac:spMkLst>
            <pc:docMk/>
            <pc:sldMk cId="4251448092" sldId="257"/>
            <ac:spMk id="2" creationId="{4B216534-E26F-406A-1188-D7116CA40CF0}"/>
          </ac:spMkLst>
        </pc:spChg>
      </pc:sldChg>
      <pc:sldChg chg="modNotesTx">
        <pc:chgData name="박성현(컴퓨터공학과)" userId="0eabb2dc-045b-41fe-9059-73f885cc1765" providerId="ADAL" clId="{674CC5FF-76BD-E945-A095-2BA91EBC4E5E}" dt="2022-11-16T08:51:43" v="4545" actId="20577"/>
        <pc:sldMkLst>
          <pc:docMk/>
          <pc:sldMk cId="1619620666" sldId="258"/>
        </pc:sldMkLst>
      </pc:sldChg>
      <pc:sldChg chg="addSp modSp mod modNotesTx">
        <pc:chgData name="박성현(컴퓨터공학과)" userId="0eabb2dc-045b-41fe-9059-73f885cc1765" providerId="ADAL" clId="{674CC5FF-76BD-E945-A095-2BA91EBC4E5E}" dt="2022-11-16T08:51:46.725" v="4546" actId="20577"/>
        <pc:sldMkLst>
          <pc:docMk/>
          <pc:sldMk cId="1507473760" sldId="259"/>
        </pc:sldMkLst>
        <pc:picChg chg="add mod modCrop">
          <ac:chgData name="박성현(컴퓨터공학과)" userId="0eabb2dc-045b-41fe-9059-73f885cc1765" providerId="ADAL" clId="{674CC5FF-76BD-E945-A095-2BA91EBC4E5E}" dt="2022-11-16T08:38:38.437" v="3079" actId="1076"/>
          <ac:picMkLst>
            <pc:docMk/>
            <pc:sldMk cId="1507473760" sldId="259"/>
            <ac:picMk id="5" creationId="{0985968F-D708-7FA4-D0D0-B538D6FAA754}"/>
          </ac:picMkLst>
        </pc:picChg>
      </pc:sldChg>
      <pc:sldChg chg="addSp delSp modSp modNotesTx">
        <pc:chgData name="박성현(컴퓨터공학과)" userId="0eabb2dc-045b-41fe-9059-73f885cc1765" providerId="ADAL" clId="{674CC5FF-76BD-E945-A095-2BA91EBC4E5E}" dt="2022-11-16T09:04:16.330" v="4597" actId="14100"/>
        <pc:sldMkLst>
          <pc:docMk/>
          <pc:sldMk cId="408816030" sldId="260"/>
        </pc:sldMkLst>
        <pc:picChg chg="add del mod">
          <ac:chgData name="박성현(컴퓨터공학과)" userId="0eabb2dc-045b-41fe-9059-73f885cc1765" providerId="ADAL" clId="{674CC5FF-76BD-E945-A095-2BA91EBC4E5E}" dt="2022-11-16T08:53:34.549" v="4575" actId="478"/>
          <ac:picMkLst>
            <pc:docMk/>
            <pc:sldMk cId="408816030" sldId="260"/>
            <ac:picMk id="1026" creationId="{A54CB640-9002-F7F3-0161-0E1D83120599}"/>
          </ac:picMkLst>
        </pc:picChg>
        <pc:picChg chg="add mod">
          <ac:chgData name="박성현(컴퓨터공학과)" userId="0eabb2dc-045b-41fe-9059-73f885cc1765" providerId="ADAL" clId="{674CC5FF-76BD-E945-A095-2BA91EBC4E5E}" dt="2022-11-16T09:04:16.330" v="4597" actId="14100"/>
          <ac:picMkLst>
            <pc:docMk/>
            <pc:sldMk cId="408816030" sldId="260"/>
            <ac:picMk id="1028" creationId="{30600140-D5F3-DAA9-CECB-1A7219A8F20A}"/>
          </ac:picMkLst>
        </pc:picChg>
      </pc:sldChg>
      <pc:sldChg chg="modNotesTx">
        <pc:chgData name="박성현(컴퓨터공학과)" userId="0eabb2dc-045b-41fe-9059-73f885cc1765" providerId="ADAL" clId="{674CC5FF-76BD-E945-A095-2BA91EBC4E5E}" dt="2022-11-16T08:51:13.709" v="4505" actId="20577"/>
        <pc:sldMkLst>
          <pc:docMk/>
          <pc:sldMk cId="913000182" sldId="261"/>
        </pc:sldMkLst>
      </pc:sldChg>
      <pc:sldChg chg="modSp mod modNotesTx">
        <pc:chgData name="박성현(컴퓨터공학과)" userId="0eabb2dc-045b-41fe-9059-73f885cc1765" providerId="ADAL" clId="{674CC5FF-76BD-E945-A095-2BA91EBC4E5E}" dt="2022-11-16T08:51:37.304" v="4543" actId="20577"/>
        <pc:sldMkLst>
          <pc:docMk/>
          <pc:sldMk cId="30563702" sldId="262"/>
        </pc:sldMkLst>
        <pc:spChg chg="mod">
          <ac:chgData name="박성현(컴퓨터공학과)" userId="0eabb2dc-045b-41fe-9059-73f885cc1765" providerId="ADAL" clId="{674CC5FF-76BD-E945-A095-2BA91EBC4E5E}" dt="2022-11-16T08:41:21.703" v="3343" actId="20577"/>
          <ac:spMkLst>
            <pc:docMk/>
            <pc:sldMk cId="30563702" sldId="262"/>
            <ac:spMk id="3" creationId="{E95903DA-6854-4278-B397-403A645DEF7E}"/>
          </ac:spMkLst>
        </pc:spChg>
      </pc:sldChg>
      <pc:sldChg chg="modNotesTx">
        <pc:chgData name="박성현(컴퓨터공학과)" userId="0eabb2dc-045b-41fe-9059-73f885cc1765" providerId="ADAL" clId="{674CC5FF-76BD-E945-A095-2BA91EBC4E5E}" dt="2022-11-16T08:51:56.157" v="4551" actId="20577"/>
        <pc:sldMkLst>
          <pc:docMk/>
          <pc:sldMk cId="1866962332" sldId="264"/>
        </pc:sldMkLst>
      </pc:sldChg>
      <pc:sldChg chg="addSp modSp mod modNotesTx">
        <pc:chgData name="박성현(컴퓨터공학과)" userId="0eabb2dc-045b-41fe-9059-73f885cc1765" providerId="ADAL" clId="{674CC5FF-76BD-E945-A095-2BA91EBC4E5E}" dt="2022-11-16T09:04:25.015" v="4602" actId="1038"/>
        <pc:sldMkLst>
          <pc:docMk/>
          <pc:sldMk cId="796117175" sldId="265"/>
        </pc:sldMkLst>
        <pc:spChg chg="mod">
          <ac:chgData name="박성현(컴퓨터공학과)" userId="0eabb2dc-045b-41fe-9059-73f885cc1765" providerId="ADAL" clId="{674CC5FF-76BD-E945-A095-2BA91EBC4E5E}" dt="2022-11-16T08:09:14.984" v="14" actId="14"/>
          <ac:spMkLst>
            <pc:docMk/>
            <pc:sldMk cId="796117175" sldId="265"/>
            <ac:spMk id="3" creationId="{CF55E1D8-B98C-4F1E-8238-683547649174}"/>
          </ac:spMkLst>
        </pc:spChg>
        <pc:picChg chg="add mod">
          <ac:chgData name="박성현(컴퓨터공학과)" userId="0eabb2dc-045b-41fe-9059-73f885cc1765" providerId="ADAL" clId="{674CC5FF-76BD-E945-A095-2BA91EBC4E5E}" dt="2022-11-16T09:04:25.015" v="4602" actId="1038"/>
          <ac:picMkLst>
            <pc:docMk/>
            <pc:sldMk cId="796117175" sldId="265"/>
            <ac:picMk id="2050" creationId="{57D97128-99D0-7511-ABBE-4CF22607B0C7}"/>
          </ac:picMkLst>
        </pc:picChg>
      </pc:sldChg>
      <pc:sldChg chg="modSp mod modNotesTx">
        <pc:chgData name="박성현(컴퓨터공학과)" userId="0eabb2dc-045b-41fe-9059-73f885cc1765" providerId="ADAL" clId="{674CC5FF-76BD-E945-A095-2BA91EBC4E5E}" dt="2022-11-16T08:36:02.058" v="2532" actId="20577"/>
        <pc:sldMkLst>
          <pc:docMk/>
          <pc:sldMk cId="3016215254" sldId="266"/>
        </pc:sldMkLst>
        <pc:spChg chg="mod">
          <ac:chgData name="박성현(컴퓨터공학과)" userId="0eabb2dc-045b-41fe-9059-73f885cc1765" providerId="ADAL" clId="{674CC5FF-76BD-E945-A095-2BA91EBC4E5E}" dt="2022-11-16T08:09:54.502" v="66" actId="20577"/>
          <ac:spMkLst>
            <pc:docMk/>
            <pc:sldMk cId="3016215254" sldId="266"/>
            <ac:spMk id="2" creationId="{4B216534-E26F-406A-1188-D7116CA40CF0}"/>
          </ac:spMkLst>
        </pc:spChg>
      </pc:sldChg>
      <pc:sldChg chg="modSp mod modNotesTx">
        <pc:chgData name="박성현(컴퓨터공학과)" userId="0eabb2dc-045b-41fe-9059-73f885cc1765" providerId="ADAL" clId="{674CC5FF-76BD-E945-A095-2BA91EBC4E5E}" dt="2022-11-16T08:37:40.281" v="3074" actId="20577"/>
        <pc:sldMkLst>
          <pc:docMk/>
          <pc:sldMk cId="3021108334" sldId="267"/>
        </pc:sldMkLst>
        <pc:spChg chg="mod">
          <ac:chgData name="박성현(컴퓨터공학과)" userId="0eabb2dc-045b-41fe-9059-73f885cc1765" providerId="ADAL" clId="{674CC5FF-76BD-E945-A095-2BA91EBC4E5E}" dt="2022-11-16T08:09:59.215" v="72" actId="20577"/>
          <ac:spMkLst>
            <pc:docMk/>
            <pc:sldMk cId="3021108334" sldId="267"/>
            <ac:spMk id="2" creationId="{4B216534-E26F-406A-1188-D7116CA40CF0}"/>
          </ac:spMkLst>
        </pc:spChg>
        <pc:spChg chg="mod">
          <ac:chgData name="박성현(컴퓨터공학과)" userId="0eabb2dc-045b-41fe-9059-73f885cc1765" providerId="ADAL" clId="{674CC5FF-76BD-E945-A095-2BA91EBC4E5E}" dt="2022-11-16T08:14:23.243" v="213" actId="20577"/>
          <ac:spMkLst>
            <pc:docMk/>
            <pc:sldMk cId="3021108334" sldId="267"/>
            <ac:spMk id="3" creationId="{1A8ECF68-5967-D62B-AB94-003F161FC2C3}"/>
          </ac:spMkLst>
        </pc:spChg>
      </pc:sldChg>
      <pc:sldChg chg="modSp mod modNotesTx">
        <pc:chgData name="박성현(컴퓨터공학과)" userId="0eabb2dc-045b-41fe-9059-73f885cc1765" providerId="ADAL" clId="{674CC5FF-76BD-E945-A095-2BA91EBC4E5E}" dt="2022-11-16T08:51:21.078" v="4506" actId="20577"/>
        <pc:sldMkLst>
          <pc:docMk/>
          <pc:sldMk cId="2938407245" sldId="268"/>
        </pc:sldMkLst>
        <pc:spChg chg="mod">
          <ac:chgData name="박성현(컴퓨터공학과)" userId="0eabb2dc-045b-41fe-9059-73f885cc1765" providerId="ADAL" clId="{674CC5FF-76BD-E945-A095-2BA91EBC4E5E}" dt="2022-11-16T08:14:43.188" v="222" actId="20577"/>
          <ac:spMkLst>
            <pc:docMk/>
            <pc:sldMk cId="2938407245" sldId="268"/>
            <ac:spMk id="3" creationId="{E95903DA-6854-4278-B397-403A645DEF7E}"/>
          </ac:spMkLst>
        </pc:spChg>
      </pc:sldChg>
      <pc:sldChg chg="add modNotesTx">
        <pc:chgData name="박성현(컴퓨터공학과)" userId="0eabb2dc-045b-41fe-9059-73f885cc1765" providerId="ADAL" clId="{674CC5FF-76BD-E945-A095-2BA91EBC4E5E}" dt="2022-11-16T08:52:13.104" v="4562" actId="20577"/>
        <pc:sldMkLst>
          <pc:docMk/>
          <pc:sldMk cId="2030033131" sldId="269"/>
        </pc:sldMkLst>
      </pc:sldChg>
      <pc:sldChg chg="add modNotesTx">
        <pc:chgData name="박성현(컴퓨터공학과)" userId="0eabb2dc-045b-41fe-9059-73f885cc1765" providerId="ADAL" clId="{674CC5FF-76BD-E945-A095-2BA91EBC4E5E}" dt="2022-11-16T08:52:20.265" v="4564" actId="20577"/>
        <pc:sldMkLst>
          <pc:docMk/>
          <pc:sldMk cId="841444914" sldId="270"/>
        </pc:sldMkLst>
      </pc:sldChg>
      <pc:sldChg chg="add">
        <pc:chgData name="박성현(컴퓨터공학과)" userId="0eabb2dc-045b-41fe-9059-73f885cc1765" providerId="ADAL" clId="{674CC5FF-76BD-E945-A095-2BA91EBC4E5E}" dt="2022-11-16T08:07:16.246" v="1"/>
        <pc:sldMkLst>
          <pc:docMk/>
          <pc:sldMk cId="967046989" sldId="271"/>
        </pc:sldMkLst>
      </pc:sldChg>
      <pc:sldChg chg="add">
        <pc:chgData name="박성현(컴퓨터공학과)" userId="0eabb2dc-045b-41fe-9059-73f885cc1765" providerId="ADAL" clId="{674CC5FF-76BD-E945-A095-2BA91EBC4E5E}" dt="2022-11-16T08:07:16.246" v="1"/>
        <pc:sldMkLst>
          <pc:docMk/>
          <pc:sldMk cId="1332579723" sldId="272"/>
        </pc:sldMkLst>
      </pc:sldChg>
      <pc:sldChg chg="modSp add mod ord modNotesTx">
        <pc:chgData name="박성현(컴퓨터공학과)" userId="0eabb2dc-045b-41fe-9059-73f885cc1765" providerId="ADAL" clId="{674CC5FF-76BD-E945-A095-2BA91EBC4E5E}" dt="2022-11-16T08:45:10.390" v="4314" actId="20577"/>
        <pc:sldMkLst>
          <pc:docMk/>
          <pc:sldMk cId="288610797" sldId="273"/>
        </pc:sldMkLst>
        <pc:spChg chg="mod">
          <ac:chgData name="박성현(컴퓨터공학과)" userId="0eabb2dc-045b-41fe-9059-73f885cc1765" providerId="ADAL" clId="{674CC5FF-76BD-E945-A095-2BA91EBC4E5E}" dt="2022-11-16T08:11:06.725" v="107" actId="20577"/>
          <ac:spMkLst>
            <pc:docMk/>
            <pc:sldMk cId="288610797" sldId="273"/>
            <ac:spMk id="11" creationId="{BCE816E8-F0A3-FFBC-281F-E68F96321436}"/>
          </ac:spMkLst>
        </pc:spChg>
      </pc:sldChg>
      <pc:sldChg chg="add ord modNotesTx">
        <pc:chgData name="박성현(컴퓨터공학과)" userId="0eabb2dc-045b-41fe-9059-73f885cc1765" providerId="ADAL" clId="{674CC5FF-76BD-E945-A095-2BA91EBC4E5E}" dt="2022-11-16T08:50:48.136" v="4494" actId="20577"/>
        <pc:sldMkLst>
          <pc:docMk/>
          <pc:sldMk cId="1664779564" sldId="274"/>
        </pc:sldMkLst>
      </pc:sldChg>
      <pc:sldChg chg="add">
        <pc:chgData name="박성현(컴퓨터공학과)" userId="0eabb2dc-045b-41fe-9059-73f885cc1765" providerId="ADAL" clId="{674CC5FF-76BD-E945-A095-2BA91EBC4E5E}" dt="2022-11-16T08:07:29.766" v="3"/>
        <pc:sldMkLst>
          <pc:docMk/>
          <pc:sldMk cId="3276252925" sldId="275"/>
        </pc:sldMkLst>
      </pc:sldChg>
      <pc:sldChg chg="add">
        <pc:chgData name="박성현(컴퓨터공학과)" userId="0eabb2dc-045b-41fe-9059-73f885cc1765" providerId="ADAL" clId="{674CC5FF-76BD-E945-A095-2BA91EBC4E5E}" dt="2022-11-16T08:07:29.766" v="3"/>
        <pc:sldMkLst>
          <pc:docMk/>
          <pc:sldMk cId="168853433" sldId="276"/>
        </pc:sldMkLst>
      </pc:sldChg>
      <pc:sldChg chg="addSp delSp modSp new mod modClrScheme chgLayout modNotesTx">
        <pc:chgData name="박성현(컴퓨터공학과)" userId="0eabb2dc-045b-41fe-9059-73f885cc1765" providerId="ADAL" clId="{674CC5FF-76BD-E945-A095-2BA91EBC4E5E}" dt="2022-11-16T08:33:35.190" v="1744" actId="20577"/>
        <pc:sldMkLst>
          <pc:docMk/>
          <pc:sldMk cId="2996617423" sldId="277"/>
        </pc:sldMkLst>
        <pc:spChg chg="del mod ord">
          <ac:chgData name="박성현(컴퓨터공학과)" userId="0eabb2dc-045b-41fe-9059-73f885cc1765" providerId="ADAL" clId="{674CC5FF-76BD-E945-A095-2BA91EBC4E5E}" dt="2022-11-16T08:17:13.694" v="224" actId="700"/>
          <ac:spMkLst>
            <pc:docMk/>
            <pc:sldMk cId="2996617423" sldId="277"/>
            <ac:spMk id="2" creationId="{85CE8026-D7B7-6502-FF74-CE192488534F}"/>
          </ac:spMkLst>
        </pc:spChg>
        <pc:spChg chg="del mod ord">
          <ac:chgData name="박성현(컴퓨터공학과)" userId="0eabb2dc-045b-41fe-9059-73f885cc1765" providerId="ADAL" clId="{674CC5FF-76BD-E945-A095-2BA91EBC4E5E}" dt="2022-11-16T08:17:13.694" v="224" actId="700"/>
          <ac:spMkLst>
            <pc:docMk/>
            <pc:sldMk cId="2996617423" sldId="277"/>
            <ac:spMk id="3" creationId="{94006AB2-5425-25B8-3E5A-5FD18B69044F}"/>
          </ac:spMkLst>
        </pc:spChg>
        <pc:spChg chg="add mod ord">
          <ac:chgData name="박성현(컴퓨터공학과)" userId="0eabb2dc-045b-41fe-9059-73f885cc1765" providerId="ADAL" clId="{674CC5FF-76BD-E945-A095-2BA91EBC4E5E}" dt="2022-11-16T08:17:15.611" v="233" actId="20577"/>
          <ac:spMkLst>
            <pc:docMk/>
            <pc:sldMk cId="2996617423" sldId="277"/>
            <ac:spMk id="4" creationId="{81DA79F6-1C2E-AE69-7235-8F0D20785743}"/>
          </ac:spMkLst>
        </pc:spChg>
        <pc:spChg chg="add mod ord">
          <ac:chgData name="박성현(컴퓨터공학과)" userId="0eabb2dc-045b-41fe-9059-73f885cc1765" providerId="ADAL" clId="{674CC5FF-76BD-E945-A095-2BA91EBC4E5E}" dt="2022-11-16T08:17:13.694" v="224" actId="700"/>
          <ac:spMkLst>
            <pc:docMk/>
            <pc:sldMk cId="2996617423" sldId="277"/>
            <ac:spMk id="5" creationId="{057045DD-BE27-3DCD-FFF0-68C6A51AD76C}"/>
          </ac:spMkLst>
        </pc:spChg>
      </pc:sldChg>
      <pc:sldChg chg="modSp add mod">
        <pc:chgData name="박성현(컴퓨터공학과)" userId="0eabb2dc-045b-41fe-9059-73f885cc1765" providerId="ADAL" clId="{674CC5FF-76BD-E945-A095-2BA91EBC4E5E}" dt="2022-11-16T08:22:57.580" v="240" actId="20577"/>
        <pc:sldMkLst>
          <pc:docMk/>
          <pc:sldMk cId="3825812447" sldId="278"/>
        </pc:sldMkLst>
        <pc:spChg chg="mod">
          <ac:chgData name="박성현(컴퓨터공학과)" userId="0eabb2dc-045b-41fe-9059-73f885cc1765" providerId="ADAL" clId="{674CC5FF-76BD-E945-A095-2BA91EBC4E5E}" dt="2022-11-16T08:22:57.580" v="240" actId="20577"/>
          <ac:spMkLst>
            <pc:docMk/>
            <pc:sldMk cId="3825812447" sldId="278"/>
            <ac:spMk id="4" creationId="{81DA79F6-1C2E-AE69-7235-8F0D20785743}"/>
          </ac:spMkLst>
        </pc:spChg>
      </pc:sldChg>
      <pc:sldMasterChg chg="modSp">
        <pc:chgData name="박성현(컴퓨터공학과)" userId="0eabb2dc-045b-41fe-9059-73f885cc1765" providerId="ADAL" clId="{674CC5FF-76BD-E945-A095-2BA91EBC4E5E}" dt="2022-11-16T08:08:58.734" v="7" actId="113"/>
        <pc:sldMasterMkLst>
          <pc:docMk/>
          <pc:sldMasterMk cId="44024045" sldId="2147483648"/>
        </pc:sldMasterMkLst>
        <pc:spChg chg="mod">
          <ac:chgData name="박성현(컴퓨터공학과)" userId="0eabb2dc-045b-41fe-9059-73f885cc1765" providerId="ADAL" clId="{674CC5FF-76BD-E945-A095-2BA91EBC4E5E}" dt="2022-11-16T08:08:58.734" v="7" actId="113"/>
          <ac:spMkLst>
            <pc:docMk/>
            <pc:sldMasterMk cId="44024045" sldId="2147483648"/>
            <ac:spMk id="2" creationId="{ED9518D1-12BF-FD43-2B3A-C21164AAF1F6}"/>
          </ac:spMkLst>
        </pc:spChg>
        <pc:spChg chg="mod">
          <ac:chgData name="박성현(컴퓨터공학과)" userId="0eabb2dc-045b-41fe-9059-73f885cc1765" providerId="ADAL" clId="{674CC5FF-76BD-E945-A095-2BA91EBC4E5E}" dt="2022-11-16T08:08:28.379" v="6"/>
          <ac:spMkLst>
            <pc:docMk/>
            <pc:sldMasterMk cId="44024045" sldId="2147483648"/>
            <ac:spMk id="3" creationId="{17402F0C-534F-5A2E-B455-15F581C2AF51}"/>
          </ac:spMkLst>
        </pc:spChg>
        <pc:spChg chg="mod">
          <ac:chgData name="박성현(컴퓨터공학과)" userId="0eabb2dc-045b-41fe-9059-73f885cc1765" providerId="ADAL" clId="{674CC5FF-76BD-E945-A095-2BA91EBC4E5E}" dt="2022-11-16T08:08:28.379" v="6"/>
          <ac:spMkLst>
            <pc:docMk/>
            <pc:sldMasterMk cId="44024045" sldId="2147483648"/>
            <ac:spMk id="4" creationId="{57EE0DEF-E8BB-C315-F8DD-663E7877C370}"/>
          </ac:spMkLst>
        </pc:spChg>
        <pc:spChg chg="mod">
          <ac:chgData name="박성현(컴퓨터공학과)" userId="0eabb2dc-045b-41fe-9059-73f885cc1765" providerId="ADAL" clId="{674CC5FF-76BD-E945-A095-2BA91EBC4E5E}" dt="2022-11-16T08:08:28.379" v="6"/>
          <ac:spMkLst>
            <pc:docMk/>
            <pc:sldMasterMk cId="44024045" sldId="2147483648"/>
            <ac:spMk id="5" creationId="{A56F11A7-D1F2-5887-0D11-16A929E7AFB4}"/>
          </ac:spMkLst>
        </pc:spChg>
        <pc:spChg chg="mod">
          <ac:chgData name="박성현(컴퓨터공학과)" userId="0eabb2dc-045b-41fe-9059-73f885cc1765" providerId="ADAL" clId="{674CC5FF-76BD-E945-A095-2BA91EBC4E5E}" dt="2022-11-16T08:08:28.379" v="6"/>
          <ac:spMkLst>
            <pc:docMk/>
            <pc:sldMasterMk cId="44024045" sldId="2147483648"/>
            <ac:spMk id="6" creationId="{8CC9B725-25DE-95E1-8706-25C3A1B84EDB}"/>
          </ac:spMkLst>
        </pc:spChg>
      </pc:sldMasterChg>
    </pc:docChg>
  </pc:docChgLst>
  <pc:docChgLst>
    <pc:chgData name="게스트 사용자" userId="S::urn:spo:anon#99bdd1bcf49a6f4307a8753f27bd6ec19e26190da3a1d2aef156139b67a3e3d9::" providerId="AD" clId="Web-{2D734DD5-C2BF-4914-974F-A824E290644F}"/>
    <pc:docChg chg="delSld modSld sldOrd">
      <pc:chgData name="게스트 사용자" userId="S::urn:spo:anon#99bdd1bcf49a6f4307a8753f27bd6ec19e26190da3a1d2aef156139b67a3e3d9::" providerId="AD" clId="Web-{2D734DD5-C2BF-4914-974F-A824E290644F}" dt="2022-11-16T08:52:36.399" v="2719"/>
      <pc:docMkLst>
        <pc:docMk/>
      </pc:docMkLst>
      <pc:sldChg chg="modNotes">
        <pc:chgData name="게스트 사용자" userId="S::urn:spo:anon#99bdd1bcf49a6f4307a8753f27bd6ec19e26190da3a1d2aef156139b67a3e3d9::" providerId="AD" clId="Web-{2D734DD5-C2BF-4914-974F-A824E290644F}" dt="2022-11-16T08:41:14.274" v="1643"/>
        <pc:sldMkLst>
          <pc:docMk/>
          <pc:sldMk cId="841444914" sldId="270"/>
        </pc:sldMkLst>
      </pc:sldChg>
      <pc:sldChg chg="addSp delSp modSp modNotes">
        <pc:chgData name="게스트 사용자" userId="S::urn:spo:anon#99bdd1bcf49a6f4307a8753f27bd6ec19e26190da3a1d2aef156139b67a3e3d9::" providerId="AD" clId="Web-{2D734DD5-C2BF-4914-974F-A824E290644F}" dt="2022-11-16T08:40:51.381" v="1641"/>
        <pc:sldMkLst>
          <pc:docMk/>
          <pc:sldMk cId="967046989" sldId="271"/>
        </pc:sldMkLst>
        <pc:spChg chg="mod">
          <ac:chgData name="게스트 사용자" userId="S::urn:spo:anon#99bdd1bcf49a6f4307a8753f27bd6ec19e26190da3a1d2aef156139b67a3e3d9::" providerId="AD" clId="Web-{2D734DD5-C2BF-4914-974F-A824E290644F}" dt="2022-11-16T08:33:15.584" v="684" actId="20577"/>
          <ac:spMkLst>
            <pc:docMk/>
            <pc:sldMk cId="967046989" sldId="271"/>
            <ac:spMk id="2" creationId="{5A8976CF-E3F0-F242-9280-7B7BC8E7B4FF}"/>
          </ac:spMkLst>
        </pc:spChg>
        <pc:spChg chg="del mod">
          <ac:chgData name="게스트 사용자" userId="S::urn:spo:anon#99bdd1bcf49a6f4307a8753f27bd6ec19e26190da3a1d2aef156139b67a3e3d9::" providerId="AD" clId="Web-{2D734DD5-C2BF-4914-974F-A824E290644F}" dt="2022-11-16T08:31:48.063" v="656"/>
          <ac:spMkLst>
            <pc:docMk/>
            <pc:sldMk cId="967046989" sldId="271"/>
            <ac:spMk id="3" creationId="{0F8F1749-D3F9-C644-8C20-759E45915EA0}"/>
          </ac:spMkLst>
        </pc:spChg>
        <pc:spChg chg="add del mod">
          <ac:chgData name="게스트 사용자" userId="S::urn:spo:anon#99bdd1bcf49a6f4307a8753f27bd6ec19e26190da3a1d2aef156139b67a3e3d9::" providerId="AD" clId="Web-{2D734DD5-C2BF-4914-974F-A824E290644F}" dt="2022-11-16T08:31:50.422" v="657"/>
          <ac:spMkLst>
            <pc:docMk/>
            <pc:sldMk cId="967046989" sldId="271"/>
            <ac:spMk id="8" creationId="{D792D763-9D2A-0B75-E7DD-EAB9A56CB2AD}"/>
          </ac:spMkLst>
        </pc:spChg>
        <pc:picChg chg="add mod">
          <ac:chgData name="게스트 사용자" userId="S::urn:spo:anon#99bdd1bcf49a6f4307a8753f27bd6ec19e26190da3a1d2aef156139b67a3e3d9::" providerId="AD" clId="Web-{2D734DD5-C2BF-4914-974F-A824E290644F}" dt="2022-11-16T08:33:36.320" v="694" actId="1076"/>
          <ac:picMkLst>
            <pc:docMk/>
            <pc:sldMk cId="967046989" sldId="271"/>
            <ac:picMk id="4" creationId="{539F34EC-8BE4-062F-630C-D7997E9C06A6}"/>
          </ac:picMkLst>
        </pc:picChg>
        <pc:picChg chg="add del mod">
          <ac:chgData name="게스트 사용자" userId="S::urn:spo:anon#99bdd1bcf49a6f4307a8753f27bd6ec19e26190da3a1d2aef156139b67a3e3d9::" providerId="AD" clId="Web-{2D734DD5-C2BF-4914-974F-A824E290644F}" dt="2022-11-16T08:31:15.013" v="648"/>
          <ac:picMkLst>
            <pc:docMk/>
            <pc:sldMk cId="967046989" sldId="271"/>
            <ac:picMk id="5" creationId="{7E8AB19C-4939-B61B-4F0F-CB27BAE658EF}"/>
          </ac:picMkLst>
        </pc:picChg>
        <pc:picChg chg="add del mod">
          <ac:chgData name="게스트 사용자" userId="S::urn:spo:anon#99bdd1bcf49a6f4307a8753f27bd6ec19e26190da3a1d2aef156139b67a3e3d9::" providerId="AD" clId="Web-{2D734DD5-C2BF-4914-974F-A824E290644F}" dt="2022-11-16T08:31:15.013" v="647"/>
          <ac:picMkLst>
            <pc:docMk/>
            <pc:sldMk cId="967046989" sldId="271"/>
            <ac:picMk id="6" creationId="{C4423AEB-3F99-85E2-5A26-EF711FF40738}"/>
          </ac:picMkLst>
        </pc:picChg>
        <pc:picChg chg="add mod">
          <ac:chgData name="게스트 사용자" userId="S::urn:spo:anon#99bdd1bcf49a6f4307a8753f27bd6ec19e26190da3a1d2aef156139b67a3e3d9::" providerId="AD" clId="Web-{2D734DD5-C2BF-4914-974F-A824E290644F}" dt="2022-11-16T08:33:31.742" v="692" actId="1076"/>
          <ac:picMkLst>
            <pc:docMk/>
            <pc:sldMk cId="967046989" sldId="271"/>
            <ac:picMk id="9" creationId="{87507A1D-99FC-0AEB-3E9B-76967B640F64}"/>
          </ac:picMkLst>
        </pc:picChg>
        <pc:picChg chg="add mod">
          <ac:chgData name="게스트 사용자" userId="S::urn:spo:anon#99bdd1bcf49a6f4307a8753f27bd6ec19e26190da3a1d2aef156139b67a3e3d9::" providerId="AD" clId="Web-{2D734DD5-C2BF-4914-974F-A824E290644F}" dt="2022-11-16T08:33:19.991" v="686" actId="14100"/>
          <ac:picMkLst>
            <pc:docMk/>
            <pc:sldMk cId="967046989" sldId="271"/>
            <ac:picMk id="10" creationId="{53E06955-A41B-B49D-22AD-210DD8518799}"/>
          </ac:picMkLst>
        </pc:picChg>
        <pc:picChg chg="add mod">
          <ac:chgData name="게스트 사용자" userId="S::urn:spo:anon#99bdd1bcf49a6f4307a8753f27bd6ec19e26190da3a1d2aef156139b67a3e3d9::" providerId="AD" clId="Web-{2D734DD5-C2BF-4914-974F-A824E290644F}" dt="2022-11-16T08:33:21.772" v="687" actId="1076"/>
          <ac:picMkLst>
            <pc:docMk/>
            <pc:sldMk cId="967046989" sldId="271"/>
            <ac:picMk id="11" creationId="{EBD5B783-9FCF-93C3-2B28-1BEEBEF5A77B}"/>
          </ac:picMkLst>
        </pc:picChg>
        <pc:picChg chg="add mod">
          <ac:chgData name="게스트 사용자" userId="S::urn:spo:anon#99bdd1bcf49a6f4307a8753f27bd6ec19e26190da3a1d2aef156139b67a3e3d9::" providerId="AD" clId="Web-{2D734DD5-C2BF-4914-974F-A824E290644F}" dt="2022-11-16T08:33:27.960" v="690" actId="1076"/>
          <ac:picMkLst>
            <pc:docMk/>
            <pc:sldMk cId="967046989" sldId="271"/>
            <ac:picMk id="12" creationId="{7692B4AB-D68B-C986-CE7B-6F7191F4FDFD}"/>
          </ac:picMkLst>
        </pc:picChg>
      </pc:sldChg>
      <pc:sldChg chg="addSp delSp modSp del">
        <pc:chgData name="게스트 사용자" userId="S::urn:spo:anon#99bdd1bcf49a6f4307a8753f27bd6ec19e26190da3a1d2aef156139b67a3e3d9::" providerId="AD" clId="Web-{2D734DD5-C2BF-4914-974F-A824E290644F}" dt="2022-11-16T08:33:38.148" v="695"/>
        <pc:sldMkLst>
          <pc:docMk/>
          <pc:sldMk cId="1332579723" sldId="272"/>
        </pc:sldMkLst>
        <pc:picChg chg="add del mod">
          <ac:chgData name="게스트 사용자" userId="S::urn:spo:anon#99bdd1bcf49a6f4307a8753f27bd6ec19e26190da3a1d2aef156139b67a3e3d9::" providerId="AD" clId="Web-{2D734DD5-C2BF-4914-974F-A824E290644F}" dt="2022-11-16T08:32:02.204" v="661"/>
          <ac:picMkLst>
            <pc:docMk/>
            <pc:sldMk cId="1332579723" sldId="272"/>
            <ac:picMk id="2" creationId="{830C4CB9-0EAD-F3E3-7E82-B8C6BE87ED79}"/>
          </ac:picMkLst>
        </pc:picChg>
        <pc:picChg chg="add del mod">
          <ac:chgData name="게스트 사용자" userId="S::urn:spo:anon#99bdd1bcf49a6f4307a8753f27bd6ec19e26190da3a1d2aef156139b67a3e3d9::" providerId="AD" clId="Web-{2D734DD5-C2BF-4914-974F-A824E290644F}" dt="2022-11-16T08:32:14.924" v="665"/>
          <ac:picMkLst>
            <pc:docMk/>
            <pc:sldMk cId="1332579723" sldId="272"/>
            <ac:picMk id="3" creationId="{C8DBBF85-6E88-7948-0E20-0E0D1BFC2F30}"/>
          </ac:picMkLst>
        </pc:picChg>
        <pc:picChg chg="del">
          <ac:chgData name="게스트 사용자" userId="S::urn:spo:anon#99bdd1bcf49a6f4307a8753f27bd6ec19e26190da3a1d2aef156139b67a3e3d9::" providerId="AD" clId="Web-{2D734DD5-C2BF-4914-974F-A824E290644F}" dt="2022-11-16T08:30:32.995" v="628"/>
          <ac:picMkLst>
            <pc:docMk/>
            <pc:sldMk cId="1332579723" sldId="272"/>
            <ac:picMk id="7" creationId="{5230AC88-38E6-5948-AE6D-F4CF4AE6C740}"/>
          </ac:picMkLst>
        </pc:picChg>
        <pc:picChg chg="del">
          <ac:chgData name="게스트 사용자" userId="S::urn:spo:anon#99bdd1bcf49a6f4307a8753f27bd6ec19e26190da3a1d2aef156139b67a3e3d9::" providerId="AD" clId="Web-{2D734DD5-C2BF-4914-974F-A824E290644F}" dt="2022-11-16T08:30:32.995" v="627"/>
          <ac:picMkLst>
            <pc:docMk/>
            <pc:sldMk cId="1332579723" sldId="272"/>
            <ac:picMk id="20" creationId="{2DA57711-A21C-ED4B-90B0-158CCFD4CCDD}"/>
          </ac:picMkLst>
        </pc:picChg>
        <pc:picChg chg="del">
          <ac:chgData name="게스트 사용자" userId="S::urn:spo:anon#99bdd1bcf49a6f4307a8753f27bd6ec19e26190da3a1d2aef156139b67a3e3d9::" providerId="AD" clId="Web-{2D734DD5-C2BF-4914-974F-A824E290644F}" dt="2022-11-16T08:30:32.995" v="626"/>
          <ac:picMkLst>
            <pc:docMk/>
            <pc:sldMk cId="1332579723" sldId="272"/>
            <ac:picMk id="22" creationId="{514F114D-F271-D946-96A8-AF1D43D85B62}"/>
          </ac:picMkLst>
        </pc:picChg>
        <pc:picChg chg="del mod">
          <ac:chgData name="게스트 사용자" userId="S::urn:spo:anon#99bdd1bcf49a6f4307a8753f27bd6ec19e26190da3a1d2aef156139b67a3e3d9::" providerId="AD" clId="Web-{2D734DD5-C2BF-4914-974F-A824E290644F}" dt="2022-11-16T08:32:30.987" v="671"/>
          <ac:picMkLst>
            <pc:docMk/>
            <pc:sldMk cId="1332579723" sldId="272"/>
            <ac:picMk id="24" creationId="{DBB3BC3B-F061-8A47-85BB-A2912B7ECF4A}"/>
          </ac:picMkLst>
        </pc:picChg>
        <pc:picChg chg="del">
          <ac:chgData name="게스트 사용자" userId="S::urn:spo:anon#99bdd1bcf49a6f4307a8753f27bd6ec19e26190da3a1d2aef156139b67a3e3d9::" providerId="AD" clId="Web-{2D734DD5-C2BF-4914-974F-A824E290644F}" dt="2022-11-16T08:32:46.770" v="676"/>
          <ac:picMkLst>
            <pc:docMk/>
            <pc:sldMk cId="1332579723" sldId="272"/>
            <ac:picMk id="26" creationId="{90332A71-A4D8-F74C-976F-D2800C16D7AA}"/>
          </ac:picMkLst>
        </pc:picChg>
      </pc:sldChg>
      <pc:sldChg chg="modNotes">
        <pc:chgData name="게스트 사용자" userId="S::urn:spo:anon#99bdd1bcf49a6f4307a8753f27bd6ec19e26190da3a1d2aef156139b67a3e3d9::" providerId="AD" clId="Web-{2D734DD5-C2BF-4914-974F-A824E290644F}" dt="2022-11-16T08:52:36.399" v="2719"/>
        <pc:sldMkLst>
          <pc:docMk/>
          <pc:sldMk cId="3276252925" sldId="275"/>
        </pc:sldMkLst>
      </pc:sldChg>
      <pc:sldChg chg="ord modNotes">
        <pc:chgData name="게스트 사용자" userId="S::urn:spo:anon#99bdd1bcf49a6f4307a8753f27bd6ec19e26190da3a1d2aef156139b67a3e3d9::" providerId="AD" clId="Web-{2D734DD5-C2BF-4914-974F-A824E290644F}" dt="2022-11-16T08:45:07.743" v="2154"/>
        <pc:sldMkLst>
          <pc:docMk/>
          <pc:sldMk cId="168853433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2E4F4053-7A3C-6C42-BAF7-E5D036B5C5C0}" type="datetimeFigureOut">
              <a:rPr lang="en-KR" smtClean="0"/>
              <a:pPr/>
              <a:t>11/16/2022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algun Gothic" panose="020B0503020000020004" pitchFamily="34" charset="-127"/>
              </a:defRPr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algun Gothic" panose="020B0503020000020004" pitchFamily="34" charset="-127"/>
              </a:defRPr>
            </a:lvl1pPr>
          </a:lstStyle>
          <a:p>
            <a:fld id="{9523DFD1-91B9-F540-9E35-A1A507CEFE65}" type="slidenum">
              <a:rPr lang="en-KR" smtClean="0"/>
              <a:pPr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0427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Malgun Gothic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/>
              <a:t>안녕하세요</a:t>
            </a:r>
            <a:r>
              <a:rPr lang="en-US" altLang="ko-KR"/>
              <a:t>,</a:t>
            </a:r>
          </a:p>
          <a:p>
            <a:endParaRPr lang="en-KR"/>
          </a:p>
          <a:p>
            <a:r>
              <a:rPr lang="en-KR"/>
              <a:t>팀 cyan progress 발표 시작하겠습니다</a:t>
            </a:r>
            <a:r>
              <a:rPr lang="en-US" altLang="ko-KR"/>
              <a:t>.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4097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주차에는 </a:t>
            </a:r>
            <a:r>
              <a:rPr lang="en-US" altLang="ko-KR"/>
              <a:t>2</a:t>
            </a:r>
            <a:r>
              <a:rPr lang="ko-KR" altLang="en-US"/>
              <a:t>주차에서 설계한 </a:t>
            </a:r>
            <a:r>
              <a:rPr lang="en-US" altLang="ko-KR"/>
              <a:t>master-worker interaction</a:t>
            </a:r>
            <a:r>
              <a:rPr lang="ko-KR" altLang="en-US"/>
              <a:t>에 대해 구체화를 진행했고</a:t>
            </a:r>
            <a:r>
              <a:rPr lang="en-US" altLang="ko-KR"/>
              <a:t>,</a:t>
            </a:r>
          </a:p>
          <a:p>
            <a:endParaRPr lang="en-US" altLang="ko-KR"/>
          </a:p>
          <a:p>
            <a:r>
              <a:rPr lang="en-US" altLang="ko-KR"/>
              <a:t>Build &amp; unit test</a:t>
            </a:r>
            <a:r>
              <a:rPr lang="ko-KR" altLang="en-US" err="1"/>
              <a:t>를</a:t>
            </a:r>
            <a:r>
              <a:rPr lang="ko-KR" altLang="en-US"/>
              <a:t> 자동화했습니다</a:t>
            </a:r>
            <a:r>
              <a:rPr lang="en-US" altLang="ko-KR"/>
              <a:t>.</a:t>
            </a:r>
          </a:p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1350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주차에는 </a:t>
            </a:r>
            <a:r>
              <a:rPr lang="en-US" altLang="ko-KR"/>
              <a:t>network</a:t>
            </a:r>
            <a:r>
              <a:rPr lang="ko-KR" altLang="en-US"/>
              <a:t>을 고려하여 </a:t>
            </a:r>
            <a:r>
              <a:rPr lang="en-US" altLang="ko-KR"/>
              <a:t>master-worker interaction, message </a:t>
            </a:r>
            <a:r>
              <a:rPr lang="ko-KR" altLang="en-US"/>
              <a:t>설계를 확정했습니다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en-US" err="1"/>
              <a:t>또</a:t>
            </a:r>
            <a:r>
              <a:rPr lang="en-US"/>
              <a:t> </a:t>
            </a:r>
            <a:r>
              <a:rPr lang="en-US" err="1"/>
              <a:t>프로그램</a:t>
            </a:r>
            <a:r>
              <a:rPr lang="en-US"/>
              <a:t> </a:t>
            </a:r>
            <a:r>
              <a:rPr lang="en-US" err="1"/>
              <a:t>채점</a:t>
            </a:r>
            <a:r>
              <a:rPr lang="en-US"/>
              <a:t> </a:t>
            </a:r>
            <a:r>
              <a:rPr lang="en-US" err="1"/>
              <a:t>스크립트을</a:t>
            </a:r>
            <a:r>
              <a:rPr lang="en-US"/>
              <a:t> </a:t>
            </a:r>
            <a:r>
              <a:rPr lang="en-US" err="1"/>
              <a:t>작성했고</a:t>
            </a:r>
            <a:r>
              <a:rPr lang="en-US" altLang="ko-KR"/>
              <a:t>, </a:t>
            </a:r>
            <a:r>
              <a:rPr lang="ko-KR" altLang="en-US"/>
              <a:t>구현을 시작했습니다</a:t>
            </a:r>
            <a:r>
              <a:rPr lang="en-US" altLang="ko-KR"/>
              <a:t>.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8648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프로젝트를 구성하는 모듈은 현재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master</a:t>
            </a:r>
            <a:r>
              <a:rPr lang="ko-KR" altLang="en-US">
                <a:latin typeface="Calibri"/>
                <a:ea typeface="맑은 고딕"/>
                <a:cs typeface="Calibri"/>
              </a:rPr>
              <a:t>.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worker</a:t>
            </a:r>
            <a:r>
              <a:rPr lang="ko-KR" altLang="en-US">
                <a:latin typeface="Calibri"/>
                <a:ea typeface="맑은 고딕"/>
                <a:cs typeface="Calibri"/>
              </a:rPr>
              <a:t>.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그리고 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grpc</a:t>
            </a:r>
            <a:r>
              <a:rPr lang="ko-KR" altLang="en-US">
                <a:latin typeface="Calibri"/>
                <a:ea typeface="맑은 고딕"/>
                <a:cs typeface="Calibri"/>
              </a:rPr>
              <a:t> 라이브러리를 코드와 통합하는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network</a:t>
            </a:r>
            <a:r>
              <a:rPr lang="ko-KR" altLang="en-US">
                <a:latin typeface="Calibri"/>
                <a:ea typeface="맑은 고딕"/>
                <a:cs typeface="Calibri"/>
              </a:rPr>
              <a:t> 모듈입니다.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현재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worker</a:t>
            </a:r>
            <a:r>
              <a:rPr lang="ko-KR" altLang="en-US">
                <a:latin typeface="Calibri"/>
                <a:ea typeface="맑은 고딕"/>
                <a:cs typeface="Calibri"/>
              </a:rPr>
              <a:t> 모듈에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block</a:t>
            </a:r>
            <a:r>
              <a:rPr lang="ko-KR" altLang="en-US">
                <a:latin typeface="Calibri"/>
                <a:ea typeface="맑은 고딕"/>
                <a:cs typeface="Calibri"/>
              </a:rPr>
              <a:t> 등의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datatype을</a:t>
            </a:r>
            <a:r>
              <a:rPr lang="ko-KR" altLang="en-US">
                <a:latin typeface="Calibri"/>
                <a:ea typeface="맑은 고딕"/>
                <a:cs typeface="Calibri"/>
              </a:rPr>
              <a:t> 정의할 예정입니다. 모듈 구성은 필요에 따라 바뀔 수 있습니다.</a:t>
            </a: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사용하는 라이브러리는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grpc</a:t>
            </a:r>
            <a:r>
              <a:rPr lang="ko-KR" altLang="en-US">
                <a:latin typeface="Calibri"/>
                <a:ea typeface="맑은 고딕"/>
                <a:cs typeface="Calibri"/>
              </a:rPr>
              <a:t> 하나이고, 로깅 라이브러리를 추가할 예정입니다.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6413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팀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레포에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push나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pr를</a:t>
            </a:r>
            <a:r>
              <a:rPr lang="ko-KR" altLang="en-US">
                <a:latin typeface="Calibri"/>
                <a:ea typeface="맑은 고딕"/>
                <a:cs typeface="Calibri"/>
              </a:rPr>
              <a:t> 날리면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unit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test와</a:t>
            </a:r>
            <a:r>
              <a:rPr lang="ko-KR" altLang="en-US">
                <a:latin typeface="Calibri"/>
                <a:ea typeface="맑은 고딕"/>
                <a:cs typeface="Calibri"/>
              </a:rPr>
              <a:t> 채점기가 돌아갑니다.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테스트는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github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actions에서</a:t>
            </a:r>
            <a:r>
              <a:rPr lang="ko-KR" altLang="en-US">
                <a:latin typeface="Calibri"/>
                <a:ea typeface="맑은 고딕"/>
                <a:cs typeface="Calibri"/>
              </a:rPr>
              <a:t> 기본 제공하는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vm에서</a:t>
            </a:r>
            <a:r>
              <a:rPr lang="ko-KR" altLang="en-US">
                <a:latin typeface="Calibri"/>
                <a:ea typeface="맑은 고딕"/>
                <a:cs typeface="Calibri"/>
              </a:rPr>
              <a:t> 돌아갑니다.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학과 클러스터는 외부 접근이 불가능하다는 문제가 있습니다.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endParaRPr lang="en-US" altLang="ko-KR"/>
          </a:p>
          <a:p>
            <a:r>
              <a:rPr lang="ko-KR" altLang="en-US" err="1">
                <a:latin typeface="Calibri"/>
                <a:ea typeface="맑은 고딕"/>
                <a:cs typeface="Calibri"/>
              </a:rPr>
              <a:t>python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script로</a:t>
            </a:r>
            <a:r>
              <a:rPr lang="ko-KR" altLang="en-US">
                <a:latin typeface="Calibri"/>
                <a:ea typeface="맑은 고딕"/>
                <a:cs typeface="Calibri"/>
              </a:rPr>
              <a:t> 작성된 채점기는 코드를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standalone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jar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file로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패키징하여</a:t>
            </a:r>
            <a:r>
              <a:rPr lang="ko-KR" altLang="en-US">
                <a:latin typeface="Calibri"/>
                <a:ea typeface="맑은 고딕"/>
                <a:cs typeface="Calibri"/>
              </a:rPr>
              <a:t> 여러 프로세스를 생성하고 정렬된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data를</a:t>
            </a:r>
            <a:r>
              <a:rPr lang="ko-KR" altLang="en-US">
                <a:latin typeface="Calibri"/>
                <a:ea typeface="맑은 고딕"/>
                <a:cs typeface="Calibri"/>
              </a:rPr>
              <a:t> 검증합니다.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좀 더 큰 규모의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data에</a:t>
            </a:r>
            <a:r>
              <a:rPr lang="ko-KR" altLang="en-US">
                <a:latin typeface="Calibri"/>
                <a:ea typeface="맑은 고딕"/>
                <a:cs typeface="Calibri"/>
              </a:rPr>
              <a:t> 대한 테스트는 학과 클러스터에서 돌릴 것이고 이를 편하게 자동화하는 스크립트를 작성할 예정입니다.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80340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>
                <a:latin typeface="Calibri"/>
                <a:ea typeface="맑은 고딕"/>
                <a:cs typeface="Calibri"/>
              </a:rPr>
              <a:t>저희는</a:t>
            </a:r>
            <a:r>
              <a:rPr lang="en-US" altLang="ko-KR">
                <a:latin typeface="Calibri"/>
                <a:ea typeface="맑은 고딕"/>
                <a:cs typeface="Calibri"/>
              </a:rPr>
              <a:t> sorting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algorithm을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다음의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다섯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phase로</a:t>
            </a:r>
            <a:r>
              <a:rPr lang="en-US" altLang="ko-KR">
                <a:latin typeface="Calibri"/>
                <a:ea typeface="맑은 고딕"/>
                <a:cs typeface="Calibri"/>
              </a:rPr>
              <a:t> </a:t>
            </a:r>
            <a:r>
              <a:rPr lang="en-US" altLang="ko-KR" err="1">
                <a:latin typeface="Calibri"/>
                <a:ea typeface="맑은 고딕"/>
                <a:cs typeface="Calibri"/>
              </a:rPr>
              <a:t>나누었습니다</a:t>
            </a:r>
            <a:r>
              <a:rPr lang="en-US" altLang="ko-KR">
                <a:latin typeface="Calibri"/>
                <a:ea typeface="맑은 고딕"/>
                <a:cs typeface="Calibri"/>
              </a:rPr>
              <a:t>. </a:t>
            </a:r>
            <a:endParaRPr lang="ko-KR"/>
          </a:p>
          <a:p>
            <a:endParaRPr lang="en-US" altLang="ko-KR">
              <a:latin typeface="Malgun Gothic"/>
              <a:ea typeface="Malgun Gothic"/>
            </a:endParaRPr>
          </a:p>
          <a:p>
            <a:r>
              <a:rPr lang="ko-KR" altLang="en-US">
                <a:latin typeface="Malgun Gothic"/>
                <a:ea typeface="Malgun Gothic"/>
              </a:rPr>
              <a:t>각 다섯 </a:t>
            </a:r>
            <a:r>
              <a:rPr lang="ko-KR" altLang="en-US" err="1">
                <a:latin typeface="Malgun Gothic"/>
                <a:ea typeface="Malgun Gothic"/>
              </a:rPr>
              <a:t>phase는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network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connection</a:t>
            </a:r>
            <a:r>
              <a:rPr lang="ko-KR" altLang="en-US">
                <a:latin typeface="Malgun Gothic"/>
                <a:ea typeface="Malgun Gothic"/>
              </a:rPr>
              <a:t> 혹은 </a:t>
            </a:r>
            <a:r>
              <a:rPr lang="ko-KR" altLang="en-US" err="1">
                <a:latin typeface="Malgun Gothic"/>
                <a:ea typeface="Malgun Gothic"/>
              </a:rPr>
              <a:t>master의</a:t>
            </a:r>
            <a:r>
              <a:rPr lang="ko-KR" altLang="en-US">
                <a:latin typeface="Malgun Gothic"/>
                <a:ea typeface="Malgun Gothic"/>
              </a:rPr>
              <a:t> </a:t>
            </a:r>
            <a:r>
              <a:rPr lang="ko-KR" altLang="en-US" err="1">
                <a:latin typeface="Malgun Gothic"/>
                <a:ea typeface="Malgun Gothic"/>
              </a:rPr>
              <a:t>check</a:t>
            </a:r>
            <a:r>
              <a:rPr lang="ko-KR" altLang="en-US">
                <a:latin typeface="Malgun Gothic"/>
                <a:ea typeface="Malgun Gothic"/>
              </a:rPr>
              <a:t> 없이 </a:t>
            </a:r>
            <a:r>
              <a:rPr lang="ko-KR" altLang="en-US" err="1">
                <a:latin typeface="Malgun Gothic"/>
                <a:ea typeface="Malgun Gothic"/>
              </a:rPr>
              <a:t>worker가</a:t>
            </a:r>
            <a:r>
              <a:rPr lang="ko-KR" altLang="en-US">
                <a:latin typeface="Malgun Gothic"/>
                <a:ea typeface="Malgun Gothic"/>
              </a:rPr>
              <a:t> 독립적으로 수행 가능한 작업입니다.</a:t>
            </a:r>
          </a:p>
          <a:p>
            <a:endParaRPr lang="en-US" altLang="ko-KR">
              <a:latin typeface="Malgun Gothic"/>
              <a:ea typeface="Malgun Gothic"/>
            </a:endParaRPr>
          </a:p>
          <a:p>
            <a:r>
              <a:rPr lang="ko-KR" altLang="en-US">
                <a:latin typeface="Malgun Gothic"/>
                <a:ea typeface="Malgun Gothic"/>
              </a:rPr>
              <a:t>먼저</a:t>
            </a:r>
            <a:r>
              <a:rPr lang="en-US" altLang="ko-KR">
                <a:latin typeface="Malgun Gothic"/>
                <a:ea typeface="Malgun Gothic"/>
              </a:rPr>
              <a:t> </a:t>
            </a:r>
            <a:r>
              <a:rPr lang="ko-KR" altLang="en-US">
                <a:latin typeface="Malgun Gothic"/>
                <a:ea typeface="Malgun Gothic"/>
              </a:rPr>
              <a:t>초기화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단계에서는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임시파일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디렉토리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생성</a:t>
            </a:r>
            <a:r>
              <a:rPr lang="en-US">
                <a:latin typeface="Malgun Gothic"/>
                <a:ea typeface="Malgun Gothic"/>
              </a:rPr>
              <a:t>, </a:t>
            </a:r>
            <a:r>
              <a:rPr lang="en-US" err="1">
                <a:latin typeface="Malgun Gothic"/>
                <a:ea typeface="Malgun Gothic"/>
              </a:rPr>
              <a:t>마스터와의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네트워크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연결을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위한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객체들을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초기화합니다</a:t>
            </a:r>
            <a:r>
              <a:rPr lang="en-US">
                <a:latin typeface="Malgun Gothic"/>
                <a:ea typeface="Malgun Gothic"/>
              </a:rPr>
              <a:t>.</a:t>
            </a:r>
            <a:endParaRPr lang="ko-KR" altLang="en-US">
              <a:latin typeface="Malgun Gothic"/>
              <a:ea typeface="Malgun Gothic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4713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latin typeface="Malgun Gothic"/>
                <a:ea typeface="맑은 고딕"/>
              </a:rPr>
              <a:t>Sample phase</a:t>
            </a:r>
            <a:r>
              <a:rPr lang="ko-KR" altLang="en-US">
                <a:latin typeface="Malgun Gothic"/>
                <a:ea typeface="맑은 고딕"/>
              </a:rPr>
              <a:t>에서는</a:t>
            </a:r>
            <a:r>
              <a:rPr lang="en-US" altLang="ko-KR">
                <a:latin typeface="Malgun Gothic"/>
                <a:ea typeface="맑은 고딕"/>
              </a:rPr>
              <a:t> sample</a:t>
            </a:r>
            <a:r>
              <a:rPr lang="ko-KR" altLang="en-US">
                <a:latin typeface="Malgun Gothic"/>
                <a:ea typeface="맑은 고딕"/>
              </a:rPr>
              <a:t>을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>
                <a:latin typeface="Malgun Gothic"/>
                <a:ea typeface="맑은 고딕"/>
              </a:rPr>
              <a:t>뽑아</a:t>
            </a:r>
            <a:r>
              <a:rPr lang="en-US" altLang="ko-KR">
                <a:latin typeface="Malgun Gothic"/>
                <a:ea typeface="맑은 고딕"/>
              </a:rPr>
              <a:t> master</a:t>
            </a:r>
            <a:r>
              <a:rPr lang="ko-KR" altLang="en-US">
                <a:latin typeface="Malgun Gothic"/>
                <a:ea typeface="맑은 고딕"/>
              </a:rPr>
              <a:t>로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>
                <a:latin typeface="Malgun Gothic"/>
                <a:ea typeface="맑은 고딕"/>
              </a:rPr>
              <a:t>전송하고</a:t>
            </a:r>
            <a:r>
              <a:rPr lang="en-US" altLang="ko-KR">
                <a:latin typeface="Malgun Gothic"/>
                <a:ea typeface="맑은 고딕"/>
              </a:rPr>
              <a:t> key range</a:t>
            </a:r>
            <a:r>
              <a:rPr lang="ko-KR" altLang="en-US" err="1">
                <a:latin typeface="Malgun Gothic"/>
                <a:ea typeface="맑은 고딕"/>
              </a:rPr>
              <a:t>를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>
                <a:latin typeface="Malgun Gothic"/>
                <a:ea typeface="맑은 고딕"/>
              </a:rPr>
              <a:t>받아오고</a:t>
            </a:r>
            <a:r>
              <a:rPr lang="en-US" altLang="ko-KR">
                <a:latin typeface="Malgun Gothic"/>
                <a:ea typeface="맑은 고딕"/>
              </a:rPr>
              <a:t>,</a:t>
            </a:r>
            <a:endParaRPr lang="ko-KR" altLang="en-US"/>
          </a:p>
          <a:p>
            <a:r>
              <a:rPr lang="en-US" altLang="ko-KR">
                <a:latin typeface="Malgun Gothic"/>
                <a:ea typeface="맑은 고딕"/>
              </a:rPr>
              <a:t>Sort &amp; Partition phase</a:t>
            </a:r>
            <a:r>
              <a:rPr lang="ko-KR" altLang="en-US">
                <a:latin typeface="Malgun Gothic"/>
                <a:ea typeface="맑은 고딕"/>
              </a:rPr>
              <a:t>에서는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>
                <a:latin typeface="Malgun Gothic"/>
                <a:ea typeface="맑은 고딕"/>
              </a:rPr>
              <a:t>각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 err="1">
                <a:latin typeface="Malgun Gothic"/>
                <a:ea typeface="맑은 고딕"/>
              </a:rPr>
              <a:t>블럭을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>
                <a:latin typeface="Malgun Gothic"/>
                <a:ea typeface="맑은 고딕"/>
              </a:rPr>
              <a:t>정렬하며</a:t>
            </a:r>
            <a:r>
              <a:rPr lang="en-US" altLang="ko-KR">
                <a:latin typeface="Malgun Gothic"/>
                <a:ea typeface="맑은 고딕"/>
              </a:rPr>
              <a:t> key range</a:t>
            </a:r>
            <a:r>
              <a:rPr lang="ko-KR" altLang="en-US">
                <a:latin typeface="Malgun Gothic"/>
                <a:ea typeface="맑은 고딕"/>
              </a:rPr>
              <a:t>에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>
                <a:latin typeface="Malgun Gothic"/>
                <a:ea typeface="맑은 고딕"/>
              </a:rPr>
              <a:t>따라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 err="1">
                <a:latin typeface="Malgun Gothic"/>
                <a:ea typeface="맑은 고딕"/>
              </a:rPr>
              <a:t>블럭을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>
                <a:latin typeface="Malgun Gothic"/>
                <a:ea typeface="맑은 고딕"/>
              </a:rPr>
              <a:t>쪼갭니다</a:t>
            </a:r>
            <a:r>
              <a:rPr lang="en-US" altLang="ko-KR">
                <a:latin typeface="Malgun Gothic"/>
                <a:ea typeface="맑은 고딕"/>
              </a:rPr>
              <a:t>.</a:t>
            </a:r>
          </a:p>
          <a:p>
            <a:r>
              <a:rPr lang="ko-KR" altLang="en-US">
                <a:latin typeface="Malgun Gothic"/>
                <a:ea typeface="맑은 고딕"/>
              </a:rPr>
              <a:t>쪼개진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 err="1">
                <a:latin typeface="Malgun Gothic"/>
                <a:ea typeface="맑은 고딕"/>
              </a:rPr>
              <a:t>블럭들은</a:t>
            </a:r>
            <a:r>
              <a:rPr lang="en-US" altLang="ko-KR">
                <a:latin typeface="Malgun Gothic"/>
                <a:ea typeface="맑은 고딕"/>
              </a:rPr>
              <a:t> block transfer phase</a:t>
            </a:r>
            <a:r>
              <a:rPr lang="ko-KR" altLang="en-US">
                <a:latin typeface="Malgun Gothic"/>
                <a:ea typeface="맑은 고딕"/>
              </a:rPr>
              <a:t>에서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>
                <a:latin typeface="Malgun Gothic"/>
                <a:ea typeface="맑은 고딕"/>
              </a:rPr>
              <a:t>다른</a:t>
            </a:r>
            <a:r>
              <a:rPr lang="en-US" altLang="ko-KR">
                <a:latin typeface="Malgun Gothic"/>
                <a:ea typeface="맑은 고딕"/>
              </a:rPr>
              <a:t> worker</a:t>
            </a:r>
            <a:r>
              <a:rPr lang="ko-KR" altLang="en-US">
                <a:latin typeface="Malgun Gothic"/>
                <a:ea typeface="맑은 고딕"/>
              </a:rPr>
              <a:t>들로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>
                <a:latin typeface="Malgun Gothic"/>
                <a:ea typeface="맑은 고딕"/>
              </a:rPr>
              <a:t>전송되며</a:t>
            </a:r>
            <a:r>
              <a:rPr lang="en-US" altLang="ko-KR">
                <a:latin typeface="Malgun Gothic"/>
                <a:ea typeface="맑은 고딕"/>
              </a:rPr>
              <a:t>,</a:t>
            </a:r>
          </a:p>
          <a:p>
            <a:r>
              <a:rPr lang="en-US" altLang="ko-KR">
                <a:latin typeface="Malgun Gothic"/>
                <a:ea typeface="맑은 고딕"/>
              </a:rPr>
              <a:t>Merge phase</a:t>
            </a:r>
            <a:r>
              <a:rPr lang="ko-KR" altLang="en-US">
                <a:latin typeface="Malgun Gothic"/>
                <a:ea typeface="맑은 고딕"/>
              </a:rPr>
              <a:t>에서는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 err="1">
                <a:latin typeface="Malgun Gothic"/>
                <a:ea typeface="맑은 고딕"/>
              </a:rPr>
              <a:t>블럭들을</a:t>
            </a:r>
            <a:r>
              <a:rPr lang="en-US" altLang="ko-KR">
                <a:latin typeface="Malgun Gothic"/>
                <a:ea typeface="맑은 고딕"/>
              </a:rPr>
              <a:t> merge</a:t>
            </a:r>
            <a:r>
              <a:rPr lang="ko-KR" altLang="en-US">
                <a:latin typeface="Malgun Gothic"/>
                <a:ea typeface="맑은 고딕"/>
              </a:rPr>
              <a:t>하여</a:t>
            </a:r>
            <a:r>
              <a:rPr lang="en-US" altLang="ko-KR">
                <a:latin typeface="Malgun Gothic"/>
                <a:ea typeface="맑은 고딕"/>
              </a:rPr>
              <a:t> output block</a:t>
            </a:r>
            <a:r>
              <a:rPr lang="ko-KR" altLang="en-US">
                <a:latin typeface="Malgun Gothic"/>
                <a:ea typeface="맑은 고딕"/>
              </a:rPr>
              <a:t>들을</a:t>
            </a:r>
            <a:r>
              <a:rPr lang="en-US" altLang="ko-KR">
                <a:latin typeface="Malgun Gothic"/>
                <a:ea typeface="맑은 고딕"/>
              </a:rPr>
              <a:t> </a:t>
            </a:r>
            <a:r>
              <a:rPr lang="ko-KR" altLang="en-US">
                <a:latin typeface="Malgun Gothic"/>
                <a:ea typeface="맑은 고딕"/>
              </a:rPr>
              <a:t>생성합니다</a:t>
            </a:r>
            <a:r>
              <a:rPr lang="en-US" altLang="ko-KR">
                <a:latin typeface="Malgun Gothic"/>
                <a:ea typeface="맑은 고딕"/>
              </a:rPr>
              <a:t>.</a:t>
            </a:r>
          </a:p>
          <a:p>
            <a:endParaRPr lang="en-US" altLang="ko-KR">
              <a:latin typeface="Malgun Gothic"/>
              <a:ea typeface="맑은 고딕"/>
            </a:endParaRPr>
          </a:p>
          <a:p>
            <a:r>
              <a:rPr lang="en-US" altLang="ko-KR" err="1">
                <a:latin typeface="Malgun Gothic"/>
                <a:ea typeface="맑은 고딕"/>
              </a:rPr>
              <a:t>저희는</a:t>
            </a:r>
            <a:r>
              <a:rPr lang="en-US" altLang="ko-KR">
                <a:latin typeface="Malgun Gothic"/>
                <a:ea typeface="맑은 고딕"/>
              </a:rPr>
              <a:t> 이 </a:t>
            </a:r>
            <a:r>
              <a:rPr lang="en-US" altLang="ko-KR" err="1">
                <a:latin typeface="Malgun Gothic"/>
                <a:ea typeface="맑은 고딕"/>
              </a:rPr>
              <a:t>예제를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베이스라인으로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하여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여러</a:t>
            </a:r>
            <a:r>
              <a:rPr lang="en-US" altLang="ko-KR">
                <a:latin typeface="Malgun Gothic"/>
                <a:ea typeface="맑은 고딕"/>
              </a:rPr>
              <a:t> design choice ( </a:t>
            </a:r>
            <a:r>
              <a:rPr lang="en-US" altLang="ko-KR" err="1">
                <a:latin typeface="Malgun Gothic"/>
                <a:ea typeface="맑은 고딕"/>
              </a:rPr>
              <a:t>예를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들어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err="1">
                <a:latin typeface="Malgun Gothic"/>
                <a:ea typeface="Malgun Gothic"/>
              </a:rPr>
              <a:t>merge를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어떻게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수행할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것인가</a:t>
            </a:r>
            <a:r>
              <a:rPr lang="en-US">
                <a:latin typeface="Malgun Gothic"/>
                <a:ea typeface="Malgun Gothic"/>
              </a:rPr>
              <a:t>, </a:t>
            </a:r>
            <a:r>
              <a:rPr lang="en-US" err="1">
                <a:latin typeface="Malgun Gothic"/>
                <a:ea typeface="Malgun Gothic"/>
              </a:rPr>
              <a:t>block들을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어떻게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en-US" err="1">
                <a:latin typeface="Malgun Gothic"/>
                <a:ea typeface="Malgun Gothic"/>
              </a:rPr>
              <a:t>전송할</a:t>
            </a:r>
            <a:r>
              <a:rPr lang="en-US">
                <a:latin typeface="Malgun Gothic"/>
                <a:ea typeface="Malgun Gothic"/>
              </a:rPr>
              <a:t> </a:t>
            </a:r>
            <a:r>
              <a:rPr lang="ko-KR" altLang="en-US">
                <a:latin typeface="Malgun Gothic"/>
                <a:ea typeface="Malgun Gothic"/>
              </a:rPr>
              <a:t>것인가 )</a:t>
            </a:r>
            <a:r>
              <a:rPr lang="ko-KR" altLang="ko-KR">
                <a:latin typeface="맑은 고딕"/>
                <a:ea typeface="맑은 고딕"/>
              </a:rPr>
              <a:t>에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대해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고려하고</a:t>
            </a:r>
            <a:r>
              <a:rPr lang="en-US" altLang="ko-KR">
                <a:latin typeface="Malgun Gothic"/>
                <a:ea typeface="맑은 고딕"/>
              </a:rPr>
              <a:t> </a:t>
            </a:r>
            <a:r>
              <a:rPr lang="en-US" altLang="ko-KR" err="1">
                <a:latin typeface="Malgun Gothic"/>
                <a:ea typeface="맑은 고딕"/>
              </a:rPr>
              <a:t>결정하였습니다</a:t>
            </a:r>
            <a:r>
              <a:rPr lang="en-US" altLang="ko-KR">
                <a:latin typeface="Malgun Gothic"/>
                <a:ea typeface="맑은 고딕"/>
              </a:rPr>
              <a:t>. </a:t>
            </a:r>
          </a:p>
          <a:p>
            <a:endParaRPr lang="en-US" altLang="ko-KR">
              <a:latin typeface="Malgun Gothic"/>
              <a:ea typeface="맑은 고딕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08053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앞선 예제의 각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phase에</a:t>
            </a:r>
            <a:r>
              <a:rPr lang="ko-KR" altLang="en-US">
                <a:latin typeface="Calibri"/>
                <a:ea typeface="맑은 고딕"/>
                <a:cs typeface="Calibri"/>
              </a:rPr>
              <a:t> 대해 함수의 이름과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argument</a:t>
            </a:r>
            <a:r>
              <a:rPr lang="ko-KR" altLang="en-US">
                <a:latin typeface="Calibri"/>
                <a:ea typeface="맑은 고딕"/>
                <a:cs typeface="Calibri"/>
              </a:rPr>
              <a:t>,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return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type에</a:t>
            </a:r>
            <a:r>
              <a:rPr lang="ko-KR" altLang="en-US">
                <a:latin typeface="Calibri"/>
                <a:ea typeface="맑은 고딕"/>
                <a:cs typeface="Calibri"/>
              </a:rPr>
              <a:t> 대해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정해놓은</a:t>
            </a:r>
            <a:r>
              <a:rPr lang="ko-KR" altLang="en-US">
                <a:latin typeface="Calibri"/>
                <a:ea typeface="맑은 고딕"/>
                <a:cs typeface="Calibri"/>
              </a:rPr>
              <a:t> 문서입니다.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59269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이 슬라이드는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master와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worker에서</a:t>
            </a:r>
            <a:r>
              <a:rPr lang="ko-KR" altLang="en-US">
                <a:latin typeface="Calibri"/>
                <a:ea typeface="맑은 고딕"/>
                <a:cs typeface="Calibri"/>
              </a:rPr>
              <a:t> 사용할 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tuple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class와</a:t>
            </a:r>
            <a:r>
              <a:rPr lang="ko-KR" altLang="en-US">
                <a:latin typeface="Calibri"/>
                <a:ea typeface="맑은 고딕"/>
                <a:cs typeface="Calibri"/>
              </a:rPr>
              <a:t> worker에서 사용할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block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class에</a:t>
            </a:r>
            <a:r>
              <a:rPr lang="ko-KR" altLang="en-US">
                <a:latin typeface="Calibri"/>
                <a:ea typeface="맑은 고딕"/>
                <a:cs typeface="Calibri"/>
              </a:rPr>
              <a:t> 대한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design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document</a:t>
            </a:r>
            <a:r>
              <a:rPr lang="ko-KR" altLang="en-US">
                <a:latin typeface="Calibri"/>
                <a:ea typeface="맑은 고딕"/>
                <a:cs typeface="Calibri"/>
              </a:rPr>
              <a:t> 내용입니다.</a:t>
            </a:r>
          </a:p>
          <a:p>
            <a:endParaRPr lang="ko-KR" altLang="en-US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특히 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tuple은</a:t>
            </a:r>
            <a:r>
              <a:rPr lang="ko-KR" altLang="en-US">
                <a:latin typeface="Calibri"/>
                <a:ea typeface="맑은 고딕"/>
                <a:cs typeface="Calibri"/>
              </a:rPr>
              <a:t> 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master에서도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sample을</a:t>
            </a:r>
            <a:r>
              <a:rPr lang="ko-KR" altLang="en-US">
                <a:latin typeface="Calibri"/>
                <a:ea typeface="맑은 고딕"/>
                <a:cs typeface="Calibri"/>
              </a:rPr>
              <a:t> 받아와서 정렬한 이후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key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range를</a:t>
            </a:r>
            <a:r>
              <a:rPr lang="ko-KR" altLang="en-US">
                <a:latin typeface="Calibri"/>
                <a:ea typeface="맑은 고딕"/>
                <a:cs typeface="Calibri"/>
              </a:rPr>
              <a:t> 결정해야 하기 때문에 같은 코드를 재사용할 수 있도록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class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design을</a:t>
            </a:r>
            <a:r>
              <a:rPr lang="ko-KR" altLang="en-US">
                <a:latin typeface="Calibri"/>
                <a:ea typeface="맑은 고딕"/>
                <a:cs typeface="Calibri"/>
              </a:rPr>
              <a:t> 정했습니다.</a:t>
            </a: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Block의 경우에도 각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phase에서</a:t>
            </a:r>
            <a:r>
              <a:rPr lang="ko-KR" altLang="en-US">
                <a:latin typeface="Calibri"/>
                <a:ea typeface="맑은 고딕"/>
                <a:cs typeface="Calibri"/>
              </a:rPr>
              <a:t> 사용할 함수를 구현할 때 필요한 메소드들을 설계했습니다.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72397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마지막으로 </a:t>
            </a:r>
            <a:r>
              <a:rPr lang="en-US" altLang="ko-KR"/>
              <a:t>network diagram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KR"/>
          </a:p>
          <a:p>
            <a:r>
              <a:rPr lang="en-US"/>
              <a:t>M</a:t>
            </a:r>
            <a:r>
              <a:rPr lang="en-KR"/>
              <a:t>aster</a:t>
            </a:r>
            <a:r>
              <a:rPr lang="ko-KR" altLang="en-US"/>
              <a:t>의 작업은 크게 두 가지로</a:t>
            </a:r>
            <a:r>
              <a:rPr lang="en-US" altLang="ko-KR"/>
              <a:t>,</a:t>
            </a:r>
          </a:p>
          <a:p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/>
              <a:t>Worker</a:t>
            </a:r>
            <a:r>
              <a:rPr lang="ko-KR" altLang="en-US"/>
              <a:t>로부터 </a:t>
            </a:r>
            <a:r>
              <a:rPr lang="en-US" altLang="ko-KR"/>
              <a:t>sample</a:t>
            </a:r>
            <a:r>
              <a:rPr lang="ko-KR" altLang="en-US"/>
              <a:t>을 받아 </a:t>
            </a:r>
            <a:r>
              <a:rPr lang="en-US" altLang="ko-KR"/>
              <a:t>partition</a:t>
            </a:r>
            <a:r>
              <a:rPr lang="ko-KR" altLang="en-US"/>
              <a:t>의 </a:t>
            </a:r>
            <a:r>
              <a:rPr lang="en-US" altLang="ko-KR"/>
              <a:t>key range</a:t>
            </a:r>
            <a:r>
              <a:rPr lang="ko-KR" altLang="en-US"/>
              <a:t>을 결정하는 것</a:t>
            </a:r>
            <a:endParaRPr lang="en-US" altLang="ko-KR"/>
          </a:p>
          <a:p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/>
              <a:t>Worker</a:t>
            </a:r>
            <a:r>
              <a:rPr lang="ko-KR" altLang="en-US"/>
              <a:t>들의 과정을 동기화하는 것</a:t>
            </a:r>
            <a:endParaRPr lang="en-US" altLang="ko-KR"/>
          </a:p>
          <a:p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Worker</a:t>
            </a:r>
            <a:r>
              <a:rPr lang="ko-KR" altLang="en-US"/>
              <a:t>들은 </a:t>
            </a:r>
            <a:r>
              <a:rPr lang="en-US" altLang="ko-KR"/>
              <a:t>master</a:t>
            </a:r>
            <a:r>
              <a:rPr lang="ko-KR" altLang="en-US"/>
              <a:t>로부터 </a:t>
            </a:r>
            <a:r>
              <a:rPr lang="en-US" altLang="ko-KR"/>
              <a:t>response</a:t>
            </a:r>
            <a:r>
              <a:rPr lang="ko-KR" altLang="en-US"/>
              <a:t>을 받은 뒤 각각의 단계를 실행합니다</a:t>
            </a:r>
            <a:r>
              <a:rPr lang="en-US" altLang="ko-KR"/>
              <a:t>.</a:t>
            </a:r>
          </a:p>
          <a:p>
            <a:r>
              <a:rPr lang="en-US" altLang="ko-KR"/>
              <a:t>Sorting</a:t>
            </a:r>
            <a:r>
              <a:rPr lang="ko-KR" altLang="en-US"/>
              <a:t>이 이루어진 이후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partition</a:t>
            </a:r>
            <a:r>
              <a:rPr lang="ko-KR" altLang="en-US"/>
              <a:t>을 서로 전송하고 </a:t>
            </a:r>
            <a:r>
              <a:rPr lang="en-US" altLang="ko-KR"/>
              <a:t>merge</a:t>
            </a:r>
            <a:r>
              <a:rPr lang="ko-KR" altLang="en-US"/>
              <a:t>하여 작업이 완료됩니다</a:t>
            </a:r>
            <a:r>
              <a:rPr lang="en-US" altLang="ko-KR"/>
              <a:t>.</a:t>
            </a:r>
          </a:p>
          <a:p>
            <a:pPr marL="171450" indent="-171450">
              <a:buFontTx/>
              <a:buChar char="-"/>
            </a:pPr>
            <a:endParaRPr lang="en-US" altLang="ko-KR"/>
          </a:p>
          <a:p>
            <a:pPr marL="171450" indent="-171450">
              <a:buFontTx/>
              <a:buChar char="-"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260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</a:t>
            </a:r>
            <a:r>
              <a:rPr lang="en-KR"/>
              <a:t>etwork </a:t>
            </a:r>
            <a:r>
              <a:rPr lang="en-US" altLang="ko-KR"/>
              <a:t>message</a:t>
            </a:r>
            <a:r>
              <a:rPr lang="ko-KR" altLang="en-US"/>
              <a:t> </a:t>
            </a:r>
            <a:r>
              <a:rPr lang="en-US" altLang="ko-KR"/>
              <a:t>design</a:t>
            </a:r>
            <a:r>
              <a:rPr lang="ko-KR" altLang="en-US"/>
              <a:t>은 다음과 같습니다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en-US" altLang="ko-KR" err="1"/>
              <a:t>W</a:t>
            </a:r>
            <a:r>
              <a:rPr lang="en-US" err="1"/>
              <a:t>orkerReady</a:t>
            </a:r>
            <a:r>
              <a:rPr lang="en-US"/>
              <a:t>, </a:t>
            </a:r>
            <a:r>
              <a:rPr lang="en-US" err="1"/>
              <a:t>PartitionSend</a:t>
            </a:r>
            <a:r>
              <a:rPr lang="ko-KR" altLang="en-US"/>
              <a:t>의 경우 단순 동기화를 위한 신호로 </a:t>
            </a:r>
            <a:r>
              <a:rPr lang="en-US" altLang="ko-KR"/>
              <a:t>simple RPC</a:t>
            </a:r>
            <a:r>
              <a:rPr lang="ko-KR" altLang="en-US" err="1"/>
              <a:t>를</a:t>
            </a:r>
            <a:r>
              <a:rPr lang="ko-KR" altLang="en-US"/>
              <a:t> 사용하기로 했습니다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en-US"/>
              <a:t>Key Range</a:t>
            </a:r>
            <a:r>
              <a:rPr lang="ko-KR" altLang="en-US"/>
              <a:t>의 경우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master</a:t>
            </a:r>
            <a:r>
              <a:rPr lang="ko-KR" altLang="en-US"/>
              <a:t>는 </a:t>
            </a:r>
            <a:r>
              <a:rPr lang="en-US" altLang="ko-KR"/>
              <a:t>worker</a:t>
            </a:r>
            <a:r>
              <a:rPr lang="ko-KR" altLang="en-US"/>
              <a:t>들로부터 </a:t>
            </a:r>
            <a:r>
              <a:rPr lang="en-US" altLang="ko-KR"/>
              <a:t>sample</a:t>
            </a:r>
            <a:r>
              <a:rPr lang="ko-KR" altLang="en-US"/>
              <a:t>을 받고</a:t>
            </a:r>
            <a:endParaRPr lang="en-US" altLang="ko-KR"/>
          </a:p>
          <a:p>
            <a:r>
              <a:rPr lang="ko-KR" altLang="en-US"/>
              <a:t>다시 </a:t>
            </a:r>
            <a:r>
              <a:rPr lang="en-US" altLang="ko-KR" err="1"/>
              <a:t>woker</a:t>
            </a:r>
            <a:r>
              <a:rPr lang="ko-KR" altLang="en-US"/>
              <a:t>에게 여러 </a:t>
            </a:r>
            <a:r>
              <a:rPr lang="en-US" altLang="ko-KR"/>
              <a:t>partition</a:t>
            </a:r>
            <a:r>
              <a:rPr lang="ko-KR" altLang="en-US"/>
              <a:t>의 </a:t>
            </a:r>
            <a:r>
              <a:rPr lang="en-US" altLang="ko-KR"/>
              <a:t>range</a:t>
            </a:r>
            <a:r>
              <a:rPr lang="ko-KR" altLang="en-US"/>
              <a:t>을 알려줘야 하므로 </a:t>
            </a:r>
            <a:r>
              <a:rPr lang="en-US" altLang="ko-KR"/>
              <a:t>bidirectional RPC</a:t>
            </a:r>
            <a:r>
              <a:rPr lang="ko-KR" altLang="en-US" err="1"/>
              <a:t>를</a:t>
            </a:r>
            <a:r>
              <a:rPr lang="ko-KR" altLang="en-US"/>
              <a:t> 사용하려 합니다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en-US" err="1"/>
              <a:t>gRPC</a:t>
            </a:r>
            <a:r>
              <a:rPr lang="ko-KR" altLang="en-US"/>
              <a:t>에 따라 </a:t>
            </a:r>
            <a:r>
              <a:rPr lang="en-US" altLang="ko-KR"/>
              <a:t>message </a:t>
            </a:r>
            <a:r>
              <a:rPr lang="ko-KR" altLang="en-US"/>
              <a:t>형식 </a:t>
            </a:r>
            <a:r>
              <a:rPr lang="en-US" altLang="ko-KR"/>
              <a:t>proto </a:t>
            </a:r>
            <a:r>
              <a:rPr lang="ko-KR" altLang="en-US"/>
              <a:t>설계는 중간 그림과 같습니다</a:t>
            </a:r>
            <a:r>
              <a:rPr lang="en-US" altLang="ko-KR"/>
              <a:t>.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2715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커뮤니케이션 방법을 소개합니다.</a:t>
            </a:r>
            <a:endParaRPr lang="en-US" altLang="ko-KR"/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저희는 매주 회의를 통해 한 주 간 한 일과 다음 주에 할 일을 분담하고, 중요한 결정 등을 내립니다.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endParaRPr lang="ko-KR">
              <a:ea typeface="맑은 고딕" panose="020B0503020000020004" pitchFamily="34" charset="-127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그리고 채널 관리가 용이한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discord</a:t>
            </a:r>
            <a:r>
              <a:rPr lang="ko-KR" altLang="en-US">
                <a:latin typeface="Calibri"/>
                <a:ea typeface="맑은 고딕"/>
                <a:cs typeface="Calibri"/>
              </a:rPr>
              <a:t> 메시징 앱으로 온라인 상에서 소통해서 의사결정이 신속하게 이루어 질 수 있도록 합니다.</a:t>
            </a:r>
            <a:endParaRPr lang="ko-KR"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저희의 의사결정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policy는</a:t>
            </a:r>
            <a:r>
              <a:rPr lang="ko-KR" altLang="en-US">
                <a:latin typeface="Calibri"/>
                <a:ea typeface="맑은 고딕"/>
                <a:cs typeface="Calibri"/>
              </a:rPr>
              <a:t> 다수결을 따르고 대부분의 경우 10초 이내의 합의를 지향합니다.</a:t>
            </a:r>
            <a:endParaRPr lang="ko-KR"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8686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6698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관리하는 문서는 이 세 가지 종류입니다.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매주 작성한 회의록은 개인적으로,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디자인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docs와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프로그레스</a:t>
            </a:r>
            <a:r>
              <a:rPr lang="ko-KR" altLang="en-US">
                <a:latin typeface="Calibri"/>
                <a:ea typeface="맑은 고딕"/>
                <a:cs typeface="Calibri"/>
              </a:rPr>
              <a:t> 리포트는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github</a:t>
            </a:r>
            <a:r>
              <a:rPr lang="ko-KR" altLang="en-US">
                <a:latin typeface="Calibri"/>
                <a:ea typeface="맑은 고딕"/>
                <a:cs typeface="Calibri"/>
              </a:rPr>
              <a:t>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repo에</a:t>
            </a:r>
            <a:r>
              <a:rPr lang="ko-KR" altLang="en-US">
                <a:latin typeface="Calibri"/>
                <a:ea typeface="맑은 고딕"/>
                <a:cs typeface="Calibri"/>
              </a:rPr>
              <a:t> 업로드합니다.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9928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Scala 2</a:t>
            </a:r>
            <a:r>
              <a:rPr lang="ko-KR" altLang="en-US">
                <a:latin typeface="Calibri"/>
                <a:ea typeface="맑은 고딕"/>
                <a:cs typeface="Calibri"/>
              </a:rPr>
              <a:t>와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en-US" err="1">
                <a:latin typeface="Calibri"/>
                <a:cs typeface="Calibri"/>
              </a:rPr>
              <a:t>jdk</a:t>
            </a:r>
            <a:r>
              <a:rPr lang="en-US">
                <a:latin typeface="Calibri"/>
                <a:cs typeface="Calibri"/>
              </a:rPr>
              <a:t> 11</a:t>
            </a:r>
            <a:r>
              <a:rPr lang="ko-KR" altLang="en-US">
                <a:latin typeface="Calibri"/>
                <a:ea typeface="맑은 고딕"/>
                <a:cs typeface="Calibri"/>
              </a:rPr>
              <a:t>을</a:t>
            </a:r>
            <a:r>
              <a:rPr lang="en-US">
                <a:latin typeface="Calibri"/>
                <a:cs typeface="Calibri"/>
              </a:rPr>
              <a:t> </a:t>
            </a:r>
            <a:r>
              <a:rPr lang="ko-KR" altLang="en-US">
                <a:latin typeface="Calibri"/>
                <a:ea typeface="맑은 고딕"/>
                <a:cs typeface="Calibri"/>
              </a:rPr>
              <a:t>사용합니다.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이는 채점 환경과 인터넷과 수업에서 얻을 수 있는 자료가 많아 내린 결정입니다.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endParaRPr lang="en-US" altLang="ko-KR">
              <a:latin typeface="Calibri"/>
              <a:ea typeface="맑은 고딕"/>
              <a:cs typeface="Calibri"/>
            </a:endParaRPr>
          </a:p>
          <a:p>
            <a:r>
              <a:rPr lang="ko-KR" altLang="en-US" err="1">
                <a:latin typeface="Calibri"/>
                <a:ea typeface="맑은 고딕"/>
                <a:cs typeface="Calibri"/>
              </a:rPr>
              <a:t>Os는</a:t>
            </a:r>
            <a:r>
              <a:rPr lang="ko-KR" altLang="en-US">
                <a:latin typeface="Calibri"/>
                <a:ea typeface="맑은 고딕"/>
                <a:cs typeface="Calibri"/>
              </a:rPr>
              <a:t> 각자의 환경을 사용합니다.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4440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다음으로 팀의 마일스톤 관리입니다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저희는 </a:t>
            </a:r>
            <a:r>
              <a:rPr lang="en-US" altLang="ko-KR"/>
              <a:t>notion</a:t>
            </a:r>
            <a:r>
              <a:rPr lang="ko-KR" altLang="en-US"/>
              <a:t>을 활용하여 오른쪽과 같이 마일스톤을 설정하였습니다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ko-KR" altLang="en-US"/>
              <a:t>마일스톤은 크게 해야 될 일</a:t>
            </a:r>
            <a:r>
              <a:rPr lang="en-US" altLang="ko-KR"/>
              <a:t>,</a:t>
            </a:r>
            <a:r>
              <a:rPr lang="ko-KR" altLang="en-US"/>
              <a:t> 관련 분야</a:t>
            </a:r>
            <a:r>
              <a:rPr lang="en-US" altLang="ko-KR"/>
              <a:t>,</a:t>
            </a:r>
            <a:r>
              <a:rPr lang="ko-KR" altLang="en-US"/>
              <a:t> 그리고 예상 기간으로 구성되어 있습니다</a:t>
            </a:r>
            <a:r>
              <a:rPr lang="en-US" altLang="ko-KR"/>
              <a:t>.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C7186-AFC3-CD40-A306-0A27B75D47EE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86279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현재 완료한 마일스톤입니다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en-US"/>
              <a:t>Master, worker, network, message </a:t>
            </a:r>
            <a:r>
              <a:rPr lang="en-US" err="1"/>
              <a:t>등</a:t>
            </a:r>
            <a:r>
              <a:rPr lang="en-US"/>
              <a:t> </a:t>
            </a:r>
            <a:r>
              <a:rPr lang="en-US" err="1"/>
              <a:t>예제에</a:t>
            </a:r>
            <a:r>
              <a:rPr lang="en-US"/>
              <a:t> </a:t>
            </a:r>
            <a:r>
              <a:rPr lang="en-US" err="1"/>
              <a:t>대해</a:t>
            </a:r>
            <a:r>
              <a:rPr lang="en-US"/>
              <a:t> </a:t>
            </a:r>
            <a:r>
              <a:rPr lang="en-US" err="1"/>
              <a:t>실험</a:t>
            </a:r>
            <a:r>
              <a:rPr lang="en-US"/>
              <a:t> </a:t>
            </a:r>
            <a:r>
              <a:rPr lang="en-US" err="1"/>
              <a:t>후</a:t>
            </a:r>
            <a:r>
              <a:rPr lang="en-US"/>
              <a:t> </a:t>
            </a:r>
            <a:r>
              <a:rPr lang="en-US" err="1"/>
              <a:t>전반적인</a:t>
            </a:r>
            <a:r>
              <a:rPr lang="en-US"/>
              <a:t> </a:t>
            </a:r>
            <a:r>
              <a:rPr lang="en-US" err="1"/>
              <a:t>시스템</a:t>
            </a:r>
            <a:r>
              <a:rPr lang="en-US"/>
              <a:t> </a:t>
            </a:r>
            <a:r>
              <a:rPr lang="en-US" err="1"/>
              <a:t>디자인을</a:t>
            </a:r>
            <a:r>
              <a:rPr lang="en-US"/>
              <a:t> </a:t>
            </a:r>
            <a:r>
              <a:rPr lang="en-US" err="1"/>
              <a:t>완성하였습니다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en-US" err="1"/>
              <a:t>또한</a:t>
            </a:r>
            <a:r>
              <a:rPr lang="en-US"/>
              <a:t> </a:t>
            </a:r>
            <a:r>
              <a:rPr lang="en-US" err="1"/>
              <a:t>개발환경</a:t>
            </a:r>
            <a:r>
              <a:rPr lang="en-US"/>
              <a:t> </a:t>
            </a:r>
            <a:r>
              <a:rPr lang="en-US" err="1"/>
              <a:t>설정</a:t>
            </a:r>
            <a:r>
              <a:rPr lang="en-US"/>
              <a:t> </a:t>
            </a:r>
            <a:r>
              <a:rPr lang="en-US" err="1"/>
              <a:t>및</a:t>
            </a:r>
            <a:r>
              <a:rPr lang="en-US"/>
              <a:t> correctness checker </a:t>
            </a:r>
            <a:r>
              <a:rPr lang="en-US" err="1"/>
              <a:t>의</a:t>
            </a:r>
            <a:r>
              <a:rPr lang="en-US"/>
              <a:t> </a:t>
            </a:r>
            <a:r>
              <a:rPr lang="en-US" err="1"/>
              <a:t>구현까지</a:t>
            </a:r>
            <a:r>
              <a:rPr lang="en-US"/>
              <a:t> </a:t>
            </a:r>
            <a:r>
              <a:rPr lang="en-US" err="1"/>
              <a:t>완료하였습니다</a:t>
            </a:r>
            <a:r>
              <a:rPr lang="en-US" altLang="ko-KR"/>
              <a:t>.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1372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KR"/>
              <a:t>앞으로 달성해야 될 마일스톤입니다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en-US" err="1"/>
              <a:t>이제</a:t>
            </a:r>
            <a:r>
              <a:rPr lang="en-US"/>
              <a:t> </a:t>
            </a:r>
            <a:r>
              <a:rPr lang="en-US" err="1"/>
              <a:t>구현</a:t>
            </a:r>
            <a:r>
              <a:rPr lang="en-US"/>
              <a:t> </a:t>
            </a:r>
            <a:r>
              <a:rPr lang="en-US" err="1"/>
              <a:t>단계에</a:t>
            </a:r>
            <a:r>
              <a:rPr lang="en-US"/>
              <a:t> </a:t>
            </a:r>
            <a:r>
              <a:rPr lang="en-US" err="1"/>
              <a:t>들어왔으며</a:t>
            </a:r>
            <a:r>
              <a:rPr lang="en-US" altLang="ko-KR"/>
              <a:t>, </a:t>
            </a:r>
            <a:r>
              <a:rPr lang="ko-KR" altLang="en-US"/>
              <a:t>구현 항목은 </a:t>
            </a:r>
            <a:r>
              <a:rPr lang="en-US" altLang="ko-KR"/>
              <a:t>data type, master, worker 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endParaRPr lang="en-US"/>
          </a:p>
          <a:p>
            <a:r>
              <a:rPr lang="en-US" err="1"/>
              <a:t>Test에</a:t>
            </a:r>
            <a:r>
              <a:rPr lang="en-US"/>
              <a:t> </a:t>
            </a:r>
            <a:r>
              <a:rPr lang="en-US" err="1"/>
              <a:t>대한</a:t>
            </a:r>
            <a:r>
              <a:rPr lang="en-US"/>
              <a:t> </a:t>
            </a:r>
            <a:r>
              <a:rPr lang="en-US" altLang="ko-KR"/>
              <a:t>milestone</a:t>
            </a:r>
            <a:r>
              <a:rPr lang="ko-KR" altLang="en-US"/>
              <a:t>은 구현과 동시에 작업할 예정이며</a:t>
            </a:r>
            <a:r>
              <a:rPr lang="en-US" altLang="ko-KR"/>
              <a:t>,</a:t>
            </a:r>
          </a:p>
          <a:p>
            <a:r>
              <a:rPr lang="en-US"/>
              <a:t>Unit test </a:t>
            </a:r>
            <a:r>
              <a:rPr lang="en-US" err="1"/>
              <a:t>작성과</a:t>
            </a:r>
            <a:r>
              <a:rPr lang="en-US"/>
              <a:t> integration </a:t>
            </a:r>
            <a:r>
              <a:rPr lang="en-US" altLang="ko-KR"/>
              <a:t>Test</a:t>
            </a:r>
            <a:r>
              <a:rPr lang="ko-KR" altLang="en-US"/>
              <a:t>로 나누었습니다</a:t>
            </a:r>
            <a:r>
              <a:rPr lang="en-US" altLang="ko-KR"/>
              <a:t>.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87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>
                <a:latin typeface="Calibri"/>
                <a:ea typeface="맑은 고딕"/>
                <a:cs typeface="Calibri"/>
              </a:rPr>
              <a:t>0주이자 </a:t>
            </a:r>
            <a:r>
              <a:rPr lang="ko-KR" altLang="en-US" err="1">
                <a:latin typeface="Calibri"/>
                <a:ea typeface="맑은 고딕"/>
                <a:cs typeface="Calibri"/>
              </a:rPr>
              <a:t>첫주는</a:t>
            </a:r>
            <a:r>
              <a:rPr lang="ko-KR" altLang="en-US">
                <a:latin typeface="Calibri"/>
                <a:ea typeface="맑은 고딕"/>
                <a:cs typeface="Calibri"/>
              </a:rPr>
              <a:t> 회의를 가져 개발 환경, 커뮤니케이션 방법, 마일스톤과 역할 분담 등 필수적인 내용을 논의했습니다.</a:t>
            </a:r>
            <a:endParaRPr lang="en-US" altLang="ko-KR">
              <a:latin typeface="Calibri"/>
              <a:ea typeface="맑은 고딕"/>
              <a:cs typeface="Calibri"/>
            </a:endParaRPr>
          </a:p>
          <a:p>
            <a:endParaRPr lang="ko-KR" altLang="en-US">
              <a:latin typeface="Calibri"/>
              <a:ea typeface="맑은 고딕"/>
              <a:cs typeface="Calibri"/>
            </a:endParaRPr>
          </a:p>
          <a:p>
            <a:r>
              <a:rPr lang="ko-KR" altLang="en-US">
                <a:latin typeface="Calibri"/>
                <a:ea typeface="맑은 고딕"/>
                <a:cs typeface="Calibri"/>
              </a:rPr>
              <a:t>중간고사 기간인 그 다음 주는 라이브러리 학습과 정렬 알고리즘 구현에 시간을 썼습니다.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98084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주차에는 </a:t>
            </a:r>
            <a:r>
              <a:rPr lang="en-US" altLang="ko-KR" err="1"/>
              <a:t>gRPC</a:t>
            </a:r>
            <a:r>
              <a:rPr lang="ko-KR" altLang="en-US" err="1"/>
              <a:t>를</a:t>
            </a:r>
            <a:r>
              <a:rPr lang="ko-KR" altLang="en-US"/>
              <a:t> 이용하여 </a:t>
            </a:r>
            <a:r>
              <a:rPr lang="en-US" altLang="ko-KR"/>
              <a:t>multi-client </a:t>
            </a:r>
            <a:r>
              <a:rPr lang="ko-KR" altLang="en-US"/>
              <a:t>케이스를 살펴보았습니다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err="1"/>
              <a:t>이를</a:t>
            </a:r>
            <a:r>
              <a:rPr lang="en-US"/>
              <a:t> </a:t>
            </a:r>
            <a:r>
              <a:rPr lang="en-US" err="1"/>
              <a:t>바탕으로</a:t>
            </a:r>
            <a:r>
              <a:rPr lang="en-US"/>
              <a:t> master worker interaction, </a:t>
            </a:r>
            <a:r>
              <a:rPr lang="en-US" err="1"/>
              <a:t>datatype을</a:t>
            </a:r>
            <a:r>
              <a:rPr lang="en-US"/>
              <a:t> </a:t>
            </a:r>
            <a:r>
              <a:rPr lang="en-US" err="1"/>
              <a:t>설계했고</a:t>
            </a:r>
            <a:r>
              <a:rPr lang="en-US" altLang="ko-KR"/>
              <a:t>,</a:t>
            </a:r>
            <a:r>
              <a:rPr lang="en-US"/>
              <a:t> </a:t>
            </a:r>
            <a:r>
              <a:rPr lang="en-US" err="1"/>
              <a:t>sbt</a:t>
            </a:r>
            <a:r>
              <a:rPr lang="en-US"/>
              <a:t> project </a:t>
            </a:r>
            <a:r>
              <a:rPr lang="en-US" err="1"/>
              <a:t>설정도</a:t>
            </a:r>
            <a:r>
              <a:rPr lang="en-US"/>
              <a:t> </a:t>
            </a:r>
            <a:r>
              <a:rPr lang="en-US" err="1"/>
              <a:t>완료했습니다</a:t>
            </a:r>
            <a:r>
              <a:rPr lang="en-US" altLang="ko-KR"/>
              <a:t>.</a:t>
            </a:r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3DFD1-91B9-F540-9E35-A1A507CEFE65}" type="slidenum">
              <a:rPr lang="en-KR" smtClean="0"/>
              <a:pPr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46238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B6CE-6E10-6D99-DFCB-4248C352C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AA214-69BF-EFEE-5E7E-80A3BDEAB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D0C28-BFB7-97C4-B3AE-1DD01DC12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11/16/2022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6FBF-84A3-F6D7-226F-1A302778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69982-F049-61CD-54DB-5CE84A57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11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B13B9-BE49-4777-6E10-7698AA7C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B9DBC-E749-65F2-6065-E048389FD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89EE2-D28E-1CB8-B99C-6C56C2D5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11/16/2022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72F65-D2AE-D451-FD26-51D47E58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38BA1-AEC0-E25A-1497-34E9BB77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0300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831FA-92B2-296F-1785-E76E070BF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8C46F-BD4B-1AB5-9FD3-351B1D4E2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6F58-9509-6E46-C254-EE55A756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11/16/2022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89CEA-1343-790F-C809-9380CFEA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19F19-C77B-953A-F942-90656C03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063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0869-C5D6-BB48-948A-0FB69C76F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156C-47BA-A947-D02E-A93DB6362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275F-8E1D-E15F-1837-0354D087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11/16/2022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80B5-1F2F-000F-8AC6-95FF61D6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5475-DAAD-84AF-8C86-7565AE10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3054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4228-7C10-EDFB-39DF-6CB9C9996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B9114-0563-E8EA-B1AB-25B35C09A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39F1D-E35B-A1F8-9747-36884094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11/16/2022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F97AA-CD4D-AC25-C3A4-2BA5AD9A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E81A-C15E-12E5-9373-559549F9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277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E4D6-0F0E-8592-32D1-7EBF5FBF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FB90-DB6D-1878-ABB3-8571A2E5A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26B38-3602-7C8E-0FD1-3C0E7888D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A5C6C-9EA5-E3DA-C173-8D18F7AD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11/16/2022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B033-9A62-8FC3-FD9C-98269C13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E8A59-B0AD-8458-EC4B-98700AC2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234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87F2-2BB8-AAFD-CBB3-BCFE4C2C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05D8F-36DD-AB6F-295E-C449BAE6D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B7951-07A1-904C-8CE6-6001B88DF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AB408-E481-DF92-CA16-8F9AE0881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6BBAA-6462-83A4-0318-096437607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2302D-FF45-6537-ABB8-3944CAD4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11/16/2022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78E6C-59BE-2D47-F5B1-990C6C1E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59643-B82E-9B02-C904-B3A2596A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5070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2D3F-DA93-941E-A0B7-CECC9506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DBFF3-5741-B635-AE01-5B8D7DAC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11/16/2022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CC561-BC53-5363-6951-D08EF01D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31B61-C2D0-CFA3-09A8-1BA4C8EA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04353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21A18-C376-1454-B7DE-BF4A6716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11/16/2022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73B32-A4CB-2A11-FA91-45D89424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D402C-3036-E489-1894-28B4D537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08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BE7E-5FE9-406A-9203-8CD50D90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90BE-928D-59E4-E371-7F922080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D67CD-BFEB-3B99-9508-CF85B2282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12A3A-DD1B-D4C8-04EB-E4A22A4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11/16/2022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4014-C62B-40E2-1DDA-A9689885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7EC18-4936-5A19-32BE-D0D44BFE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438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043F-EE3E-0405-B2D7-3BDF8B50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C92AAF-E867-E64E-1085-691BE47BB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BB0F8-49B5-F95E-9891-1DAA3D044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EACED-BEF4-09F3-481D-1C921A093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C66B-6BF2-4248-8F07-BCED1EA3D4E0}" type="datetimeFigureOut">
              <a:rPr lang="en-KR" smtClean="0"/>
              <a:t>11/16/2022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D1ACE-E2DB-EEE4-19C5-8C642336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43A2-B468-071D-9CC6-E941A7C4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3D3FF-0DE9-1F41-BF40-B70D8D6367D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9070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518D1-12BF-FD43-2B3A-C21164AA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02F0C-534F-5A2E-B455-15F581C2A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0DEF-E8BB-C315-F8DD-663E7877C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F714C66B-6BF2-4248-8F07-BCED1EA3D4E0}" type="datetimeFigureOut">
              <a:rPr lang="en-KR" smtClean="0"/>
              <a:pPr/>
              <a:t>11/16/2022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F11A7-D1F2-5887-0D11-16A929E7A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9B725-25DE-95E1-8706-25C3A1B84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algun Gothic" panose="020B0503020000020004" pitchFamily="34" charset="-127"/>
              </a:defRPr>
            </a:lvl1pPr>
          </a:lstStyle>
          <a:p>
            <a:fld id="{1E03D3FF-0DE9-1F41-BF40-B70D8D6367D0}" type="slidenum">
              <a:rPr lang="en-KR" smtClean="0"/>
              <a:pPr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02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algun Gothic" panose="020B0503020000020004" pitchFamily="34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algun Gothic" panose="020B0503020000020004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8313-4C89-B350-F9AF-1232D91A6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28597"/>
            <a:ext cx="9144000" cy="2387600"/>
          </a:xfrm>
        </p:spPr>
        <p:txBody>
          <a:bodyPr>
            <a:normAutofit/>
          </a:bodyPr>
          <a:lstStyle/>
          <a:p>
            <a:r>
              <a:rPr lang="en-KR" sz="8800">
                <a:latin typeface="Malgun Gothic"/>
                <a:ea typeface="Malgun Gothic"/>
              </a:rPr>
              <a:t>Progress</a:t>
            </a:r>
            <a:endParaRPr lang="en-KR" sz="138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4FC7-B90A-0095-50F9-7411F885D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3991"/>
            <a:ext cx="9144000" cy="1655762"/>
          </a:xfrm>
        </p:spPr>
        <p:txBody>
          <a:bodyPr/>
          <a:lstStyle/>
          <a:p>
            <a:r>
              <a:rPr lang="en-KR"/>
              <a:t>2022/11/17</a:t>
            </a:r>
          </a:p>
          <a:p>
            <a:endParaRPr lang="en-KR" sz="900"/>
          </a:p>
          <a:p>
            <a:r>
              <a:rPr lang="en-KR"/>
              <a:t>Team Cyan</a:t>
            </a:r>
          </a:p>
        </p:txBody>
      </p:sp>
    </p:spTree>
    <p:extLst>
      <p:ext uri="{BB962C8B-B14F-4D97-AF65-F5344CB8AC3E}">
        <p14:creationId xmlns:p14="http://schemas.microsoft.com/office/powerpoint/2010/main" val="3349286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7C97-FDA6-4A3C-B05F-42B07D7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Weekly Progress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903DA-6854-4278-B397-403A645D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주차</a:t>
            </a:r>
            <a:endParaRPr lang="en-US" altLang="ko-KR"/>
          </a:p>
          <a:p>
            <a:pPr lvl="1"/>
            <a:r>
              <a:rPr lang="en-US" altLang="ko-KR"/>
              <a:t>Master-worker interaction </a:t>
            </a:r>
            <a:r>
              <a:rPr lang="ko-KR" altLang="en-US"/>
              <a:t>구체화 </a:t>
            </a:r>
            <a:r>
              <a:rPr lang="en-US" altLang="ko-KR"/>
              <a:t>(</a:t>
            </a:r>
            <a:r>
              <a:rPr lang="ko-KR" altLang="en-US"/>
              <a:t>함수 설계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빌드 </a:t>
            </a:r>
            <a:r>
              <a:rPr lang="en-US" altLang="ko-KR"/>
              <a:t>&amp;</a:t>
            </a:r>
            <a:r>
              <a:rPr lang="ko-KR" altLang="en-US"/>
              <a:t> 유닛 테스트 자동화 </a:t>
            </a:r>
            <a:r>
              <a:rPr lang="en-US" altLang="ko-KR"/>
              <a:t>(using GitHub)</a:t>
            </a:r>
          </a:p>
          <a:p>
            <a:pPr lvl="1"/>
            <a:endParaRPr lang="en-US" altLang="ko-KR"/>
          </a:p>
          <a:p>
            <a:endParaRPr lang="ko-KR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3B81A8B-6E9F-497C-A56F-241426C09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572" y="3694885"/>
            <a:ext cx="5800287" cy="27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3119B9-4581-4985-869F-034C83115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8543" y="4752892"/>
            <a:ext cx="3493315" cy="164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2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7C97-FDA6-4A3C-B05F-42B07D7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Weekly Progress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903DA-6854-4278-B397-403A645D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주차 </a:t>
            </a:r>
            <a:r>
              <a:rPr lang="en-US" altLang="ko-KR"/>
              <a:t>(</a:t>
            </a:r>
            <a:r>
              <a:rPr lang="ko-KR" altLang="en-US"/>
              <a:t>이번 주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Master-worker interaction </a:t>
            </a:r>
            <a:r>
              <a:rPr lang="ko-KR" altLang="en-US"/>
              <a:t>설계 확정</a:t>
            </a:r>
            <a:endParaRPr lang="en-US" altLang="ko-KR"/>
          </a:p>
          <a:p>
            <a:pPr lvl="1"/>
            <a:r>
              <a:rPr lang="en-US" altLang="ko-KR" err="1"/>
              <a:t>Protobuf</a:t>
            </a:r>
            <a:r>
              <a:rPr lang="en-US" altLang="ko-KR"/>
              <a:t>(message)</a:t>
            </a:r>
            <a:r>
              <a:rPr lang="ko-KR" altLang="en-US"/>
              <a:t> 설계</a:t>
            </a:r>
            <a:endParaRPr lang="en-US" altLang="ko-KR"/>
          </a:p>
          <a:p>
            <a:pPr lvl="1"/>
            <a:r>
              <a:rPr lang="ko-KR" altLang="en-US"/>
              <a:t>프로그램 채점 스크립트</a:t>
            </a:r>
            <a:r>
              <a:rPr lang="en-US" altLang="ko-KR"/>
              <a:t>(python)</a:t>
            </a:r>
            <a:r>
              <a:rPr lang="ko-KR" altLang="en-US"/>
              <a:t> 작성</a:t>
            </a:r>
            <a:endParaRPr lang="en-US" altLang="ko-KR"/>
          </a:p>
          <a:p>
            <a:pPr lvl="1"/>
            <a:r>
              <a:rPr lang="ko-KR" altLang="en-US"/>
              <a:t>프로그램 구현 시작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CA0C197-3A1C-7EBA-1BCA-A7AB982D4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880" y="365125"/>
            <a:ext cx="4058920" cy="6180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85968F-D708-7FA4-D0D0-B538D6FAA7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133"/>
          <a:stretch/>
        </p:blipFill>
        <p:spPr>
          <a:xfrm>
            <a:off x="4421890" y="4257272"/>
            <a:ext cx="2307900" cy="20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473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D69ED-66CD-4CDE-B5AB-F310EBFD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F0EC28-EDB0-4FC5-8C0E-7FA0E39F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내부 모듈 </a:t>
            </a:r>
            <a:r>
              <a:rPr lang="en-US" altLang="ko-KR"/>
              <a:t>(can be changed later)</a:t>
            </a:r>
          </a:p>
          <a:p>
            <a:pPr lvl="1"/>
            <a:r>
              <a:rPr lang="en-US" altLang="ko-KR"/>
              <a:t>Master</a:t>
            </a:r>
          </a:p>
          <a:p>
            <a:pPr lvl="1"/>
            <a:r>
              <a:rPr lang="en-US" altLang="ko-KR"/>
              <a:t>Worker</a:t>
            </a:r>
          </a:p>
          <a:p>
            <a:pPr lvl="2"/>
            <a:r>
              <a:rPr lang="en-US" altLang="ko-KR"/>
              <a:t>Block, tuple</a:t>
            </a:r>
            <a:r>
              <a:rPr lang="ko-KR" altLang="en-US"/>
              <a:t> 등의 </a:t>
            </a:r>
            <a:r>
              <a:rPr lang="en-US" altLang="ko-KR"/>
              <a:t>datatypes</a:t>
            </a:r>
            <a:r>
              <a:rPr lang="ko-KR" altLang="en-US"/>
              <a:t> 포함</a:t>
            </a:r>
            <a:endParaRPr lang="en-US" altLang="ko-KR"/>
          </a:p>
          <a:p>
            <a:pPr lvl="1"/>
            <a:r>
              <a:rPr lang="en-US" altLang="ko-KR"/>
              <a:t>Network</a:t>
            </a:r>
          </a:p>
          <a:p>
            <a:pPr lvl="1"/>
            <a:endParaRPr lang="en-US" altLang="ko-KR"/>
          </a:p>
          <a:p>
            <a:r>
              <a:rPr lang="ko-KR" altLang="en-US"/>
              <a:t>외부 라이브러리</a:t>
            </a:r>
            <a:endParaRPr lang="en-US" altLang="ko-KR"/>
          </a:p>
          <a:p>
            <a:pPr lvl="1"/>
            <a:r>
              <a:rPr lang="en-US" altLang="ko-KR" err="1"/>
              <a:t>gRPC</a:t>
            </a:r>
            <a:endParaRPr lang="en-US" altLang="ko-KR"/>
          </a:p>
          <a:p>
            <a:pPr lvl="1"/>
            <a:r>
              <a:rPr lang="en-US" altLang="ko-KR"/>
              <a:t>Logger</a:t>
            </a:r>
          </a:p>
          <a:p>
            <a:pPr lvl="2"/>
            <a:r>
              <a:rPr lang="ko-KR" altLang="en-US"/>
              <a:t>사용 예정</a:t>
            </a:r>
            <a:r>
              <a:rPr lang="en-US" altLang="ko-KR"/>
              <a:t>,</a:t>
            </a:r>
            <a:r>
              <a:rPr lang="ko-KR" altLang="en-US"/>
              <a:t> 현재 미사용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62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B79F-B292-4219-9123-C0BA6A7B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빌드 </a:t>
            </a:r>
            <a:r>
              <a:rPr lang="en-US" altLang="ko-KR"/>
              <a:t>&amp;</a:t>
            </a:r>
            <a:r>
              <a:rPr lang="ko-KR" altLang="en-US"/>
              <a:t> 테스트 자동화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D2D27-03E3-4045-B34F-0AC1AAEF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1678"/>
          </a:xfrm>
        </p:spPr>
        <p:txBody>
          <a:bodyPr>
            <a:normAutofit/>
          </a:bodyPr>
          <a:lstStyle/>
          <a:p>
            <a:r>
              <a:rPr lang="en-US" altLang="ko-KR"/>
              <a:t>GitHub actions</a:t>
            </a:r>
            <a:r>
              <a:rPr lang="ko-KR" altLang="en-US"/>
              <a:t> 사용</a:t>
            </a:r>
            <a:endParaRPr lang="en-US" altLang="ko-KR"/>
          </a:p>
          <a:p>
            <a:r>
              <a:rPr lang="ko-KR" altLang="en-US"/>
              <a:t>환경</a:t>
            </a:r>
            <a:endParaRPr lang="en-US" altLang="ko-KR"/>
          </a:p>
          <a:p>
            <a:pPr lvl="1"/>
            <a:r>
              <a:rPr lang="en-US" altLang="ko-KR"/>
              <a:t>Scala 2.12.17</a:t>
            </a:r>
          </a:p>
          <a:p>
            <a:pPr lvl="1"/>
            <a:r>
              <a:rPr lang="en-US" altLang="ko-KR" err="1"/>
              <a:t>Ubuntu:latest</a:t>
            </a:r>
            <a:endParaRPr lang="en-US" altLang="ko-KR"/>
          </a:p>
          <a:p>
            <a:pPr lvl="1"/>
            <a:r>
              <a:rPr lang="en-US" altLang="ko-KR"/>
              <a:t>Adopt JDK 11</a:t>
            </a:r>
          </a:p>
          <a:p>
            <a:r>
              <a:rPr lang="en-US" altLang="ko-KR"/>
              <a:t>Unit tests</a:t>
            </a:r>
          </a:p>
          <a:p>
            <a:pPr lvl="1"/>
            <a:r>
              <a:rPr lang="en-US" altLang="ko-KR" err="1"/>
              <a:t>Scalatest</a:t>
            </a:r>
            <a:r>
              <a:rPr lang="ko-KR" altLang="en-US"/>
              <a:t> 라이브러리</a:t>
            </a:r>
            <a:endParaRPr lang="en-US" altLang="ko-KR"/>
          </a:p>
          <a:p>
            <a:r>
              <a:rPr lang="en-US" altLang="ko-KR"/>
              <a:t>Correctness test</a:t>
            </a:r>
          </a:p>
          <a:p>
            <a:pPr lvl="1"/>
            <a:r>
              <a:rPr lang="en-US" altLang="ko-KR"/>
              <a:t>Python</a:t>
            </a:r>
            <a:r>
              <a:rPr lang="ko-KR" altLang="en-US"/>
              <a:t> 스크립트로 작성</a:t>
            </a:r>
            <a:endParaRPr lang="en-US" altLang="ko-KR"/>
          </a:p>
          <a:p>
            <a:pPr lvl="1"/>
            <a:r>
              <a:rPr lang="en-US" altLang="ko-KR"/>
              <a:t>GitHub actions</a:t>
            </a:r>
            <a:r>
              <a:rPr lang="ko-KR" altLang="en-US"/>
              <a:t>로 트리거</a:t>
            </a:r>
            <a:endParaRPr lang="en-US" altLang="ko-KR"/>
          </a:p>
          <a:p>
            <a:pPr lvl="1"/>
            <a:r>
              <a:rPr lang="ko-KR" altLang="en-US"/>
              <a:t>큰 규모의 테스트를 </a:t>
            </a:r>
            <a:r>
              <a:rPr lang="en-US" altLang="ko-KR"/>
              <a:t>manual</a:t>
            </a:r>
            <a:r>
              <a:rPr lang="ko-KR" altLang="en-US"/>
              <a:t>하게 돌리는 스크립트 작성 예정</a:t>
            </a:r>
            <a:endParaRPr lang="en-US" altLang="ko-KR"/>
          </a:p>
          <a:p>
            <a:pPr lvl="1"/>
            <a:endParaRPr lang="en-US" altLang="ko-KR"/>
          </a:p>
          <a:p>
            <a:endParaRPr lang="en-US" altLang="ko-KR"/>
          </a:p>
          <a:p>
            <a:pPr lvl="1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DF79D3-57C1-46CD-9338-7EC6E77CC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283" y="968928"/>
            <a:ext cx="4191697" cy="31085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DA3AD0-50D5-4C42-B6E2-EDBEBF6AB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8283" y="4556450"/>
            <a:ext cx="2969421" cy="7933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56C772-F102-41BD-B7ED-A45C03D98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283" y="5349807"/>
            <a:ext cx="3592337" cy="5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3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976CF-E3F0-F242-9280-7B7BC8E7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Worker Algorithm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F1749-D3F9-C644-8C20-759E4591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/>
              <a:t>Worker algorithm</a:t>
            </a:r>
            <a:r>
              <a:rPr kumimoji="1" lang="ko-KR" altLang="en-US"/>
              <a:t>은 다음의 다섯 단계로 나뉜다</a:t>
            </a:r>
            <a:r>
              <a:rPr kumimoji="1" lang="en-US" altLang="ko-KR"/>
              <a:t>.</a:t>
            </a:r>
          </a:p>
          <a:p>
            <a:pPr marL="914400" lvl="1" indent="-457200">
              <a:buAutoNum type="arabicPeriod"/>
            </a:pPr>
            <a:r>
              <a:rPr kumimoji="1" lang="ko-KR" altLang="en-US"/>
              <a:t>초기화</a:t>
            </a:r>
            <a:endParaRPr kumimoji="1" lang="en-US" altLang="ko-KR"/>
          </a:p>
          <a:p>
            <a:pPr marL="914400" lvl="1" indent="-457200">
              <a:buAutoNum type="arabicPeriod"/>
            </a:pPr>
            <a:r>
              <a:rPr kumimoji="1" lang="en-US" altLang="ko-Kore-KR"/>
              <a:t>Sample</a:t>
            </a:r>
          </a:p>
          <a:p>
            <a:pPr marL="914400" lvl="1" indent="-457200">
              <a:buAutoNum type="arabicPeriod"/>
            </a:pPr>
            <a:r>
              <a:rPr kumimoji="1" lang="en-US" altLang="ko-Kore-KR"/>
              <a:t>Sort &amp; Partition</a:t>
            </a:r>
          </a:p>
          <a:p>
            <a:pPr marL="914400" lvl="1" indent="-457200">
              <a:buAutoNum type="arabicPeriod"/>
            </a:pPr>
            <a:r>
              <a:rPr kumimoji="1" lang="en-US" altLang="ko-Kore-KR"/>
              <a:t>Block Transfer</a:t>
            </a:r>
          </a:p>
          <a:p>
            <a:pPr marL="914400" lvl="1" indent="-457200">
              <a:buAutoNum type="arabicPeriod"/>
            </a:pPr>
            <a:r>
              <a:rPr kumimoji="1" lang="en-US" altLang="ko-Kore-KR"/>
              <a:t>Merge</a:t>
            </a:r>
            <a:endParaRPr kumimoji="1" lang="en-US" altLang="ko-KR"/>
          </a:p>
          <a:p>
            <a:pPr marL="0" indent="0">
              <a:buNone/>
            </a:pPr>
            <a:endParaRPr kumimoji="1" lang="en-US" altLang="ko-KR"/>
          </a:p>
        </p:txBody>
      </p:sp>
    </p:spTree>
    <p:extLst>
      <p:ext uri="{BB962C8B-B14F-4D97-AF65-F5344CB8AC3E}">
        <p14:creationId xmlns:p14="http://schemas.microsoft.com/office/powerpoint/2010/main" val="84144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976CF-E3F0-F242-9280-7B7BC8E7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>
                <a:latin typeface="Malgun Gothic"/>
                <a:ea typeface="Malgun Gothic"/>
              </a:rPr>
              <a:t>Worker Example</a:t>
            </a:r>
            <a:endParaRPr kumimoji="1" lang="ko-Kore-KR" altLang="en-US"/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39F34EC-8BE4-062F-630C-D7997E9C0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75" y="1960875"/>
            <a:ext cx="5249475" cy="2147625"/>
          </a:xfrm>
          <a:prstGeom prst="rect">
            <a:avLst/>
          </a:prstGeom>
        </p:spPr>
      </p:pic>
      <p:pic>
        <p:nvPicPr>
          <p:cNvPr id="9" name="그림 9" descr="텍스트, 장치, 게이지이(가) 표시된 사진&#10;&#10;자동 생성된 설명">
            <a:extLst>
              <a:ext uri="{FF2B5EF4-FFF2-40B4-BE49-F238E27FC236}">
                <a16:creationId xmlns:a16="http://schemas.microsoft.com/office/drawing/2014/main" id="{87507A1D-99FC-0AEB-3E9B-76967B640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00" y="4381266"/>
            <a:ext cx="4969200" cy="1551468"/>
          </a:xfrm>
          <a:prstGeom prst="rect">
            <a:avLst/>
          </a:prstGeom>
        </p:spPr>
      </p:pic>
      <p:pic>
        <p:nvPicPr>
          <p:cNvPr id="10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3E06955-A41B-B49D-22AD-210DD8518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400" y="688742"/>
            <a:ext cx="4735200" cy="2252516"/>
          </a:xfrm>
          <a:prstGeom prst="rect">
            <a:avLst/>
          </a:prstGeom>
        </p:spPr>
      </p:pic>
      <p:pic>
        <p:nvPicPr>
          <p:cNvPr id="11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EBD5B783-9FCF-93C3-2B28-1BEEBEF5A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2400" y="3346021"/>
            <a:ext cx="4519200" cy="1257958"/>
          </a:xfrm>
          <a:prstGeom prst="rect">
            <a:avLst/>
          </a:prstGeom>
        </p:spPr>
      </p:pic>
      <p:pic>
        <p:nvPicPr>
          <p:cNvPr id="12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692B4AB-D68B-C986-CE7B-6F7191F4F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4400" y="5043817"/>
            <a:ext cx="4741200" cy="116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4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976CF-E3F0-F242-9280-7B7BC8E7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584"/>
            <a:ext cx="10515600" cy="1325563"/>
          </a:xfrm>
        </p:spPr>
        <p:txBody>
          <a:bodyPr/>
          <a:lstStyle/>
          <a:p>
            <a:r>
              <a:rPr kumimoji="1" lang="en-US" altLang="ko-Kore-KR"/>
              <a:t>Worker Function</a:t>
            </a:r>
            <a:endParaRPr kumimoji="1" lang="ko-Kore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5314DA07-C0D1-8B43-9AE6-36FE5B40A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8237"/>
            <a:ext cx="5555639" cy="50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3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976CF-E3F0-F242-9280-7B7BC8E7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Data Type Design</a:t>
            </a:r>
            <a:endParaRPr kumimoji="1" lang="ko-Kore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F4F5D9C-CB75-2D4C-9F46-2FBE317F0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13" y="1891296"/>
            <a:ext cx="5719987" cy="40983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980564-B1C0-F94B-8D9A-93F9A40DC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2562"/>
            <a:ext cx="6115495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52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6AAB-3252-A7F2-8447-3BD3C362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>
                <a:latin typeface="Malgun Gothic" panose="020B0503020000020004" pitchFamily="34" charset="-127"/>
                <a:ea typeface="Malgun Gothic" panose="020B0503020000020004" pitchFamily="34" charset="-127"/>
              </a:rPr>
              <a:t>Network Diagram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CE816E8-F0A3-FFBC-281F-E68F9632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/>
              <a:t>Master</a:t>
            </a:r>
          </a:p>
          <a:p>
            <a:pPr lvl="1"/>
            <a:r>
              <a:rPr lang="en-US"/>
              <a:t>W</a:t>
            </a:r>
            <a:r>
              <a:rPr lang="en-KR"/>
              <a:t>orker</a:t>
            </a:r>
            <a:r>
              <a:rPr lang="ko-KR" altLang="en-US"/>
              <a:t>의 동기화를 위해 사용</a:t>
            </a:r>
            <a:endParaRPr lang="en-US" altLang="ko-KR"/>
          </a:p>
          <a:p>
            <a:pPr lvl="1"/>
            <a:r>
              <a:rPr lang="en-US"/>
              <a:t>Sample</a:t>
            </a:r>
            <a:r>
              <a:rPr lang="ko-KR" altLang="en-US"/>
              <a:t>을 통해 </a:t>
            </a:r>
            <a:r>
              <a:rPr lang="en-US" altLang="ko-KR"/>
              <a:t>key range </a:t>
            </a:r>
            <a:r>
              <a:rPr lang="ko-KR" altLang="en-US"/>
              <a:t>결정</a:t>
            </a:r>
            <a:endParaRPr lang="en-US" altLang="ko-KR"/>
          </a:p>
          <a:p>
            <a:endParaRPr lang="en-US"/>
          </a:p>
          <a:p>
            <a:r>
              <a:rPr lang="en-US"/>
              <a:t>Worker</a:t>
            </a:r>
          </a:p>
          <a:p>
            <a:pPr lvl="1"/>
            <a:r>
              <a:rPr lang="en-US"/>
              <a:t>Sort</a:t>
            </a:r>
            <a:r>
              <a:rPr lang="ko-KR" altLang="en-US"/>
              <a:t>을 직접 실행하는 곳</a:t>
            </a:r>
            <a:endParaRPr lang="en-US" altLang="ko-KR"/>
          </a:p>
          <a:p>
            <a:pPr lvl="1"/>
            <a:r>
              <a:rPr lang="en-US" altLang="ko-KR"/>
              <a:t>Partition</a:t>
            </a:r>
            <a:r>
              <a:rPr lang="ko-KR" altLang="en-US"/>
              <a:t>을 서로 주고받음</a:t>
            </a:r>
            <a:endParaRPr lang="en-US" altLang="ko-KR"/>
          </a:p>
          <a:p>
            <a:pPr lvl="1"/>
            <a:endParaRPr lang="en-KR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3B0453D0-D18F-4CAE-60F8-25CA788A3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880" y="365125"/>
            <a:ext cx="4058920" cy="61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0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6AAB-3252-A7F2-8447-3BD3C362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Malgun Gothic" panose="020B0503020000020004" pitchFamily="34" charset="-127"/>
                <a:ea typeface="Malgun Gothic" panose="020B0503020000020004" pitchFamily="34" charset="-127"/>
              </a:rPr>
              <a:t>Network Diagram – message</a:t>
            </a:r>
            <a:endParaRPr lang="en-KR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C9387-AEAB-AD85-EEDB-DC317EBFE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WorkerReady</a:t>
            </a:r>
            <a:endParaRPr lang="en-US"/>
          </a:p>
          <a:p>
            <a:pPr lvl="1"/>
            <a:r>
              <a:rPr lang="en-US"/>
              <a:t>Simple RPC</a:t>
            </a:r>
          </a:p>
          <a:p>
            <a:endParaRPr lang="en-US"/>
          </a:p>
          <a:p>
            <a:r>
              <a:rPr lang="en-US" err="1"/>
              <a:t>keyRange</a:t>
            </a:r>
            <a:endParaRPr lang="en-US"/>
          </a:p>
          <a:p>
            <a:pPr lvl="1"/>
            <a:r>
              <a:rPr lang="en-US"/>
              <a:t>Bidirectional RPC</a:t>
            </a:r>
          </a:p>
          <a:p>
            <a:endParaRPr lang="en-US"/>
          </a:p>
          <a:p>
            <a:r>
              <a:rPr lang="en-US" err="1"/>
              <a:t>PartitionSend</a:t>
            </a:r>
            <a:endParaRPr lang="en-US"/>
          </a:p>
          <a:p>
            <a:pPr lvl="1"/>
            <a:r>
              <a:rPr lang="en-KR"/>
              <a:t>Simple RPC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126F6-E4F6-F779-4070-8134D734D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156" y="1651263"/>
            <a:ext cx="3081976" cy="4507802"/>
          </a:xfrm>
          <a:prstGeom prst="rect">
            <a:avLst/>
          </a:prstGeom>
        </p:spPr>
      </p:pic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060B983F-AA50-F1A2-3715-3C9D127FC5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572" b="25195"/>
          <a:stretch/>
        </p:blipFill>
        <p:spPr>
          <a:xfrm>
            <a:off x="7679944" y="1685982"/>
            <a:ext cx="4335272" cy="44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7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7C97-FDA6-4A3C-B05F-42B07D7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커뮤니케이션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903DA-6854-4278-B397-403A645D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매주 회의</a:t>
            </a:r>
            <a:endParaRPr lang="en-US" altLang="ko-KR"/>
          </a:p>
          <a:p>
            <a:pPr lvl="1"/>
            <a:r>
              <a:rPr lang="ko-KR" altLang="en-US"/>
              <a:t>당주 한 일</a:t>
            </a:r>
            <a:r>
              <a:rPr lang="en-US" altLang="ko-KR"/>
              <a:t>,</a:t>
            </a:r>
            <a:r>
              <a:rPr lang="ko-KR" altLang="en-US"/>
              <a:t> 다음 주에 할 일 논의</a:t>
            </a:r>
            <a:endParaRPr lang="en-US" altLang="ko-KR"/>
          </a:p>
          <a:p>
            <a:pPr lvl="1"/>
            <a:endParaRPr lang="en-US" altLang="ko-KR"/>
          </a:p>
          <a:p>
            <a:r>
              <a:rPr lang="ko-KR" altLang="en-US"/>
              <a:t>온라인 채널</a:t>
            </a:r>
            <a:endParaRPr lang="en-US" altLang="ko-KR"/>
          </a:p>
          <a:p>
            <a:pPr lvl="1"/>
            <a:r>
              <a:rPr lang="en-US" altLang="ko-KR"/>
              <a:t>Discord</a:t>
            </a:r>
          </a:p>
          <a:p>
            <a:pPr lvl="1"/>
            <a:endParaRPr lang="en-US" altLang="ko-KR"/>
          </a:p>
          <a:p>
            <a:r>
              <a:rPr lang="ko-KR" altLang="en-US"/>
              <a:t>의사결정</a:t>
            </a:r>
            <a:endParaRPr lang="en-US" altLang="ko-KR"/>
          </a:p>
          <a:p>
            <a:pPr lvl="1"/>
            <a:r>
              <a:rPr lang="ko-KR" altLang="en-US"/>
              <a:t>다수결</a:t>
            </a:r>
            <a:endParaRPr lang="en-US" altLang="ko-KR"/>
          </a:p>
          <a:p>
            <a:pPr lvl="1"/>
            <a:r>
              <a:rPr lang="ko-KR" altLang="en-US"/>
              <a:t>빠른 결정 </a:t>
            </a:r>
            <a:r>
              <a:rPr lang="en-US" altLang="ko-KR"/>
              <a:t>&lt; 10s</a:t>
            </a:r>
            <a:endParaRPr lang="ko-KR" altLang="en-US"/>
          </a:p>
        </p:txBody>
      </p:sp>
      <p:pic>
        <p:nvPicPr>
          <p:cNvPr id="1028" name="Picture 4" descr="디스코드 로고 Discord Logo PNG/SVG/AI">
            <a:extLst>
              <a:ext uri="{FF2B5EF4-FFF2-40B4-BE49-F238E27FC236}">
                <a16:creationId xmlns:a16="http://schemas.microsoft.com/office/drawing/2014/main" id="{30600140-D5F3-DAA9-CECB-1A7219A8F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273" y="2492477"/>
            <a:ext cx="2625734" cy="187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1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DA79F6-1C2E-AE69-7235-8F0D20785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7045DD-BE27-3DCD-FFF0-68C6A51AD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96617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DA79F6-1C2E-AE69-7235-8F0D20785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/>
              <a:t>Q &amp; 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7045DD-BE27-3DCD-FFF0-68C6A51AD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2581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8F688-BAD2-447F-8D15-355B1BB6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문서화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5E1D8-B98C-4F1E-8238-68354764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회의록</a:t>
            </a:r>
            <a:endParaRPr lang="en-US" altLang="ko-KR"/>
          </a:p>
          <a:p>
            <a:pPr lvl="1"/>
            <a:r>
              <a:rPr lang="en-US" altLang="ko-KR"/>
              <a:t>Private</a:t>
            </a:r>
          </a:p>
          <a:p>
            <a:endParaRPr lang="en-US" altLang="ko-KR"/>
          </a:p>
          <a:p>
            <a:r>
              <a:rPr lang="ko-KR" altLang="en-US"/>
              <a:t>프로그램 디자인</a:t>
            </a:r>
            <a:endParaRPr lang="en-US" altLang="ko-KR"/>
          </a:p>
          <a:p>
            <a:pPr lvl="1"/>
            <a:r>
              <a:rPr lang="en-US" altLang="ko-KR"/>
              <a:t>GitHub</a:t>
            </a:r>
          </a:p>
          <a:p>
            <a:endParaRPr lang="en-US" altLang="ko-KR"/>
          </a:p>
          <a:p>
            <a:r>
              <a:rPr lang="en-US" altLang="ko-KR"/>
              <a:t>Progress logs</a:t>
            </a:r>
          </a:p>
          <a:p>
            <a:pPr lvl="1"/>
            <a:r>
              <a:rPr lang="en-US" altLang="ko-KR"/>
              <a:t>GitHub</a:t>
            </a:r>
          </a:p>
          <a:p>
            <a:endParaRPr lang="ko-KR" altLang="en-US"/>
          </a:p>
        </p:txBody>
      </p:sp>
      <p:pic>
        <p:nvPicPr>
          <p:cNvPr id="2050" name="Picture 2" descr="Github 로고 - 무료 소셜 미디어개 아이콘">
            <a:extLst>
              <a:ext uri="{FF2B5EF4-FFF2-40B4-BE49-F238E27FC236}">
                <a16:creationId xmlns:a16="http://schemas.microsoft.com/office/drawing/2014/main" id="{57D97128-99D0-7511-ABBE-4CF22607B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613" y="2462981"/>
            <a:ext cx="1932038" cy="193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1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7C97-FDA6-4A3C-B05F-42B07D7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903DA-6854-4278-B397-403A645D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Scala 2.12.17</a:t>
            </a:r>
          </a:p>
          <a:p>
            <a:pPr lvl="1"/>
            <a:r>
              <a:rPr lang="en-US" altLang="ko-KR"/>
              <a:t>latest maintenance release</a:t>
            </a:r>
          </a:p>
          <a:p>
            <a:r>
              <a:rPr lang="en-US" altLang="ko-KR"/>
              <a:t>SBT 1.7.1</a:t>
            </a:r>
          </a:p>
          <a:p>
            <a:r>
              <a:rPr lang="en-US" altLang="ko-KR"/>
              <a:t>JDK 11</a:t>
            </a:r>
          </a:p>
          <a:p>
            <a:pPr lvl="1"/>
            <a:r>
              <a:rPr lang="ko-KR" altLang="en-US"/>
              <a:t>개인 환경에 알아서 세팅</a:t>
            </a:r>
            <a:endParaRPr lang="en-US" altLang="ko-KR"/>
          </a:p>
          <a:p>
            <a:r>
              <a:rPr lang="en-US" altLang="ko-KR"/>
              <a:t>Any OS (thanks to JVM)</a:t>
            </a:r>
          </a:p>
          <a:p>
            <a:pPr lvl="1"/>
            <a:r>
              <a:rPr lang="ko-KR" altLang="en-US"/>
              <a:t>개인 환경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300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6534-E26F-406A-1188-D7116CA4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Malgun Gothic" panose="020B0503020000020004" pitchFamily="34" charset="-127"/>
                <a:ea typeface="Malgun Gothic" panose="020B0503020000020004" pitchFamily="34" charset="-127"/>
              </a:rPr>
              <a:t>Milestone</a:t>
            </a:r>
            <a:r>
              <a:rPr lang="ko-KR" altLang="en-US" b="1">
                <a:latin typeface="Malgun Gothic" panose="020B0503020000020004" pitchFamily="34" charset="-127"/>
                <a:ea typeface="Malgun Gothic" panose="020B0503020000020004" pitchFamily="34" charset="-127"/>
              </a:rPr>
              <a:t> 관리</a:t>
            </a:r>
            <a:r>
              <a:rPr lang="en-US" b="1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KR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042217-C363-C82B-949D-29AAA72A4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3680" y="1690688"/>
            <a:ext cx="8990120" cy="43761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90C0FE2-BDC8-AF77-2B32-51875E3E0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7" y="3210877"/>
            <a:ext cx="1330326" cy="133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44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6534-E26F-406A-1188-D7116CA4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Malgun Gothic" panose="020B0503020000020004" pitchFamily="34" charset="-127"/>
                <a:ea typeface="Malgun Gothic" panose="020B0503020000020004" pitchFamily="34" charset="-127"/>
              </a:rPr>
              <a:t>Milestone – </a:t>
            </a:r>
            <a:r>
              <a:rPr lang="en-US">
                <a:ea typeface="Malgun Gothic" panose="020B0503020000020004" pitchFamily="34" charset="-127"/>
              </a:rPr>
              <a:t>Completed</a:t>
            </a:r>
            <a:endParaRPr lang="en-KR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CF68-5967-D62B-AB94-003F161F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KR" b="1">
                <a:latin typeface="Malgun Gothic" panose="020B0503020000020004" pitchFamily="34" charset="-127"/>
                <a:ea typeface="Malgun Gothic" panose="020B0503020000020004" pitchFamily="34" charset="-127"/>
              </a:rPr>
              <a:t>Master, Worker</a:t>
            </a:r>
          </a:p>
          <a:p>
            <a:pPr lvl="1"/>
            <a:r>
              <a:rPr lang="en-KR">
                <a:latin typeface="Malgun Gothic" panose="020B0503020000020004" pitchFamily="34" charset="-127"/>
                <a:ea typeface="Malgun Gothic" panose="020B0503020000020004" pitchFamily="34" charset="-127"/>
              </a:rPr>
              <a:t>Class design</a:t>
            </a:r>
          </a:p>
          <a:p>
            <a:pPr lvl="1"/>
            <a:r>
              <a:rPr 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A</a:t>
            </a:r>
            <a:r>
              <a:rPr lang="en-KR">
                <a:latin typeface="Malgun Gothic" panose="020B0503020000020004" pitchFamily="34" charset="-127"/>
                <a:ea typeface="Malgun Gothic" panose="020B0503020000020004" pitchFamily="34" charset="-127"/>
              </a:rPr>
              <a:t>lgorithm design</a:t>
            </a:r>
          </a:p>
          <a:p>
            <a:pPr marL="0" indent="0">
              <a:buNone/>
            </a:pPr>
            <a:endParaRPr lang="en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KR" b="1">
                <a:latin typeface="Malgun Gothic" panose="020B0503020000020004" pitchFamily="34" charset="-127"/>
                <a:ea typeface="Malgun Gothic" panose="020B0503020000020004" pitchFamily="34" charset="-127"/>
              </a:rPr>
              <a:t>Network</a:t>
            </a:r>
          </a:p>
          <a:p>
            <a:pPr lvl="1"/>
            <a:r>
              <a:rPr lang="en-KR">
                <a:latin typeface="Malgun Gothic" panose="020B0503020000020004" pitchFamily="34" charset="-127"/>
                <a:ea typeface="Malgun Gothic" panose="020B0503020000020004" pitchFamily="34" charset="-127"/>
              </a:rPr>
              <a:t>gRPC example 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실험</a:t>
            </a:r>
            <a:endParaRPr lang="en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1"/>
            <a:r>
              <a:rPr 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C</a:t>
            </a:r>
            <a:r>
              <a:rPr lang="en-KR">
                <a:latin typeface="Malgun Gothic" panose="020B0503020000020004" pitchFamily="34" charset="-127"/>
                <a:ea typeface="Malgun Gothic" panose="020B0503020000020004" pitchFamily="34" charset="-127"/>
              </a:rPr>
              <a:t>ommunication diagram</a:t>
            </a:r>
          </a:p>
          <a:p>
            <a:pPr lvl="1"/>
            <a:r>
              <a:rPr lang="en-KR">
                <a:latin typeface="Malgun Gothic" panose="020B0503020000020004" pitchFamily="34" charset="-127"/>
                <a:ea typeface="Malgun Gothic" panose="020B0503020000020004" pitchFamily="34" charset="-127"/>
              </a:rPr>
              <a:t>Message design</a:t>
            </a:r>
          </a:p>
          <a:p>
            <a:endParaRPr lang="en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KR" b="1">
                <a:latin typeface="Malgun Gothic" panose="020B0503020000020004" pitchFamily="34" charset="-127"/>
                <a:ea typeface="Malgun Gothic" panose="020B0503020000020004" pitchFamily="34" charset="-127"/>
              </a:rPr>
              <a:t>Dev. Env.</a:t>
            </a:r>
          </a:p>
          <a:p>
            <a:pPr lvl="1"/>
            <a:r>
              <a:rPr lang="en-KR">
                <a:latin typeface="Malgun Gothic" panose="020B0503020000020004" pitchFamily="34" charset="-127"/>
                <a:ea typeface="Malgun Gothic" panose="020B0503020000020004" pitchFamily="34" charset="-127"/>
              </a:rPr>
              <a:t>GitHub workflow</a:t>
            </a:r>
          </a:p>
          <a:p>
            <a:pPr lvl="1"/>
            <a:r>
              <a:rPr lang="en-KR">
                <a:latin typeface="Malgun Gothic" panose="020B0503020000020004" pitchFamily="34" charset="-127"/>
                <a:ea typeface="Malgun Gothic" panose="020B0503020000020004" pitchFamily="34" charset="-127"/>
              </a:rPr>
              <a:t>Correctness checker</a:t>
            </a:r>
          </a:p>
        </p:txBody>
      </p:sp>
    </p:spTree>
    <p:extLst>
      <p:ext uri="{BB962C8B-B14F-4D97-AF65-F5344CB8AC3E}">
        <p14:creationId xmlns:p14="http://schemas.microsoft.com/office/powerpoint/2010/main" val="301621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6534-E26F-406A-1188-D7116CA4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Malgun Gothic" panose="020B0503020000020004" pitchFamily="34" charset="-127"/>
                <a:ea typeface="Malgun Gothic" panose="020B0503020000020004" pitchFamily="34" charset="-127"/>
              </a:rPr>
              <a:t>Milestone – </a:t>
            </a:r>
            <a:r>
              <a:rPr lang="en-US">
                <a:ea typeface="Malgun Gothic" panose="020B0503020000020004" pitchFamily="34" charset="-127"/>
              </a:rPr>
              <a:t>T</a:t>
            </a:r>
            <a:r>
              <a:rPr lang="en-US" b="1">
                <a:latin typeface="Malgun Gothic" panose="020B0503020000020004" pitchFamily="34" charset="-127"/>
                <a:ea typeface="Malgun Gothic" panose="020B0503020000020004" pitchFamily="34" charset="-127"/>
              </a:rPr>
              <a:t>o </a:t>
            </a:r>
            <a:r>
              <a:rPr lang="en-US">
                <a:ea typeface="Malgun Gothic" panose="020B0503020000020004" pitchFamily="34" charset="-127"/>
              </a:rPr>
              <a:t>D</a:t>
            </a:r>
            <a:r>
              <a:rPr lang="en-US" b="1">
                <a:latin typeface="Malgun Gothic" panose="020B0503020000020004" pitchFamily="34" charset="-127"/>
                <a:ea typeface="Malgun Gothic" panose="020B0503020000020004" pitchFamily="34" charset="-127"/>
              </a:rPr>
              <a:t>o</a:t>
            </a:r>
            <a:endParaRPr lang="en-KR" b="1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CF68-5967-D62B-AB94-003F161FC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b="1">
                <a:latin typeface="Malgun Gothic" panose="020B0503020000020004" pitchFamily="34" charset="-127"/>
                <a:ea typeface="Malgun Gothic" panose="020B0503020000020004" pitchFamily="34" charset="-127"/>
              </a:rPr>
              <a:t>Implementation</a:t>
            </a:r>
          </a:p>
          <a:p>
            <a:pPr lvl="1"/>
            <a:r>
              <a:rPr lang="en-KR">
                <a:latin typeface="Malgun Gothic" panose="020B0503020000020004" pitchFamily="34" charset="-127"/>
                <a:ea typeface="Malgun Gothic" panose="020B0503020000020004" pitchFamily="34" charset="-127"/>
              </a:rPr>
              <a:t>Data types</a:t>
            </a:r>
          </a:p>
          <a:p>
            <a:pPr lvl="1"/>
            <a:r>
              <a:rPr lang="en-KR">
                <a:latin typeface="Malgun Gothic" panose="020B0503020000020004" pitchFamily="34" charset="-127"/>
                <a:ea typeface="Malgun Gothic" panose="020B0503020000020004" pitchFamily="34" charset="-127"/>
              </a:rPr>
              <a:t>Master, Worker algorithm</a:t>
            </a:r>
          </a:p>
          <a:p>
            <a:endParaRPr lang="en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KR" b="1">
                <a:latin typeface="Malgun Gothic" panose="020B0503020000020004" pitchFamily="34" charset="-127"/>
                <a:ea typeface="Malgun Gothic" panose="020B0503020000020004" pitchFamily="34" charset="-127"/>
              </a:rPr>
              <a:t>Test</a:t>
            </a:r>
          </a:p>
          <a:p>
            <a:pPr lvl="1"/>
            <a:r>
              <a:rPr lang="en-KR">
                <a:latin typeface="Malgun Gothic" panose="020B0503020000020004" pitchFamily="34" charset="-127"/>
                <a:ea typeface="Malgun Gothic" panose="020B0503020000020004" pitchFamily="34" charset="-127"/>
              </a:rPr>
              <a:t>Write unit test</a:t>
            </a:r>
          </a:p>
          <a:p>
            <a:pPr lvl="1"/>
            <a:r>
              <a:rPr lang="en-KR">
                <a:latin typeface="Malgun Gothic" panose="020B0503020000020004" pitchFamily="34" charset="-127"/>
                <a:ea typeface="Malgun Gothic" panose="020B0503020000020004" pitchFamily="34" charset="-127"/>
              </a:rPr>
              <a:t>Debugging &amp; 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302110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7C97-FDA6-4A3C-B05F-42B07D7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Weekly Progress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903DA-6854-4278-B397-403A645D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0</a:t>
            </a:r>
            <a:r>
              <a:rPr lang="ko-KR" altLang="en-US"/>
              <a:t>주차</a:t>
            </a:r>
            <a:endParaRPr lang="en-US" altLang="ko-KR"/>
          </a:p>
          <a:p>
            <a:pPr lvl="1"/>
            <a:r>
              <a:rPr lang="ko-KR" altLang="en-US"/>
              <a:t>첫 회의</a:t>
            </a:r>
            <a:endParaRPr lang="en-US" altLang="ko-KR"/>
          </a:p>
          <a:p>
            <a:pPr lvl="2"/>
            <a:r>
              <a:rPr lang="en-US" altLang="ko-KR"/>
              <a:t>Milestone</a:t>
            </a:r>
            <a:r>
              <a:rPr lang="ko-KR" altLang="en-US"/>
              <a:t> 설정</a:t>
            </a:r>
            <a:endParaRPr lang="en-US" altLang="ko-KR"/>
          </a:p>
          <a:p>
            <a:pPr lvl="2"/>
            <a:r>
              <a:rPr lang="ko-KR" altLang="en-US"/>
              <a:t>역할 분담</a:t>
            </a:r>
            <a:endParaRPr lang="en-US" altLang="ko-KR"/>
          </a:p>
          <a:p>
            <a:pPr marL="457200" lvl="1" indent="0">
              <a:buNone/>
            </a:pPr>
            <a:endParaRPr lang="ko-KR" altLang="en-US"/>
          </a:p>
          <a:p>
            <a:r>
              <a:rPr lang="en-US" altLang="ko-KR"/>
              <a:t>1</a:t>
            </a:r>
            <a:r>
              <a:rPr lang="ko-KR" altLang="en-US"/>
              <a:t>주차 </a:t>
            </a:r>
            <a:r>
              <a:rPr lang="en-US" altLang="ko-KR"/>
              <a:t>(</a:t>
            </a:r>
            <a:r>
              <a:rPr lang="ko-KR" altLang="en-US"/>
              <a:t>중간고사</a:t>
            </a:r>
            <a:r>
              <a:rPr lang="en-US" altLang="ko-KR"/>
              <a:t>)</a:t>
            </a:r>
          </a:p>
          <a:p>
            <a:pPr lvl="1"/>
            <a:r>
              <a:rPr lang="en-US" altLang="ko-KR" err="1"/>
              <a:t>gRPC</a:t>
            </a:r>
            <a:r>
              <a:rPr lang="en-US" altLang="ko-KR"/>
              <a:t> </a:t>
            </a:r>
            <a:r>
              <a:rPr lang="ko-KR" altLang="en-US"/>
              <a:t>학습</a:t>
            </a:r>
            <a:endParaRPr lang="en-US" altLang="ko-KR"/>
          </a:p>
          <a:p>
            <a:pPr lvl="1"/>
            <a:r>
              <a:rPr lang="en-US" altLang="ko-KR"/>
              <a:t>Sorting </a:t>
            </a:r>
            <a:r>
              <a:rPr lang="ko-KR" altLang="en-US"/>
              <a:t>알고리즘 구상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3836C2-461C-456D-A349-65059D57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934" y="2152796"/>
            <a:ext cx="5692540" cy="227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0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27C97-FDA6-4A3C-B05F-42B07D7E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Weekly Progress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903DA-6854-4278-B397-403A645DE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주차</a:t>
            </a:r>
            <a:endParaRPr lang="en-US" altLang="ko-KR"/>
          </a:p>
          <a:p>
            <a:pPr lvl="1"/>
            <a:r>
              <a:rPr lang="en-US" altLang="ko-KR" err="1"/>
              <a:t>Sbt</a:t>
            </a:r>
            <a:r>
              <a:rPr lang="en-US" altLang="ko-KR"/>
              <a:t> project </a:t>
            </a:r>
            <a:r>
              <a:rPr lang="ko-KR" altLang="en-US"/>
              <a:t>설정</a:t>
            </a:r>
            <a:endParaRPr lang="en-US" altLang="ko-KR"/>
          </a:p>
          <a:p>
            <a:pPr lvl="1"/>
            <a:r>
              <a:rPr lang="en-US" altLang="ko-KR" err="1"/>
              <a:t>gRPC</a:t>
            </a:r>
            <a:r>
              <a:rPr lang="ko-KR" altLang="en-US"/>
              <a:t> </a:t>
            </a:r>
            <a:r>
              <a:rPr lang="en-US" altLang="ko-KR"/>
              <a:t>multi-client</a:t>
            </a:r>
            <a:r>
              <a:rPr lang="ko-KR" altLang="en-US"/>
              <a:t> 예제 작성</a:t>
            </a:r>
            <a:endParaRPr lang="en-US" altLang="ko-KR"/>
          </a:p>
          <a:p>
            <a:pPr lvl="1"/>
            <a:r>
              <a:rPr lang="en-US" altLang="ko-KR"/>
              <a:t>Master-worker interaction </a:t>
            </a:r>
            <a:r>
              <a:rPr lang="ko-KR" altLang="en-US"/>
              <a:t>설계</a:t>
            </a:r>
            <a:endParaRPr lang="en-US" altLang="ko-KR"/>
          </a:p>
          <a:p>
            <a:pPr lvl="1"/>
            <a:r>
              <a:rPr lang="en-US" altLang="ko-KR"/>
              <a:t>Worker</a:t>
            </a:r>
            <a:r>
              <a:rPr lang="ko-KR" altLang="en-US"/>
              <a:t>의 </a:t>
            </a:r>
            <a:r>
              <a:rPr lang="en-US" altLang="ko-KR"/>
              <a:t>datatypes</a:t>
            </a:r>
            <a:r>
              <a:rPr lang="ko-KR" altLang="en-US"/>
              <a:t> 설계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03140D-4B04-4B60-830D-82F92C551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027" y="1114672"/>
            <a:ext cx="4727773" cy="37367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7A17BE0-89F7-4DEB-81B1-5EF955D12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796" y="5167312"/>
            <a:ext cx="636668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Progress</vt:lpstr>
      <vt:lpstr>커뮤니케이션</vt:lpstr>
      <vt:lpstr>문서화</vt:lpstr>
      <vt:lpstr>개발 환경</vt:lpstr>
      <vt:lpstr>Milestone 관리 </vt:lpstr>
      <vt:lpstr>Milestone – Completed</vt:lpstr>
      <vt:lpstr>Milestone – To Do</vt:lpstr>
      <vt:lpstr>Weekly Progress</vt:lpstr>
      <vt:lpstr>Weekly Progress</vt:lpstr>
      <vt:lpstr>Weekly Progress</vt:lpstr>
      <vt:lpstr>Weekly Progress</vt:lpstr>
      <vt:lpstr>프로젝트 구성</vt:lpstr>
      <vt:lpstr>빌드 &amp; 테스트 자동화</vt:lpstr>
      <vt:lpstr>Worker Algorithm</vt:lpstr>
      <vt:lpstr>Worker Example</vt:lpstr>
      <vt:lpstr>Worker Function</vt:lpstr>
      <vt:lpstr>Data Type Design</vt:lpstr>
      <vt:lpstr>Network Diagram</vt:lpstr>
      <vt:lpstr>Network Diagram – message</vt:lpstr>
      <vt:lpstr>Thank you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creator>Microsoft Office User</dc:creator>
  <cp:revision>1</cp:revision>
  <dcterms:created xsi:type="dcterms:W3CDTF">2022-11-16T08:04:16Z</dcterms:created>
  <dcterms:modified xsi:type="dcterms:W3CDTF">2022-11-16T09:05:02Z</dcterms:modified>
</cp:coreProperties>
</file>