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6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7" r:id="rId8"/>
    <p:sldId id="271" r:id="rId9"/>
    <p:sldId id="268" r:id="rId10"/>
    <p:sldId id="269" r:id="rId11"/>
    <p:sldId id="266" r:id="rId12"/>
    <p:sldId id="265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2" y="62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F4837-A542-40E6-BBBF-296D9E19C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08AC1-3B04-4521-A252-F8F9BE587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E25A1-8B93-47CE-96E8-6A98E145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FA8B0-F413-47D3-B3FD-68D4D19B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509A7-1997-4D34-A28C-0F1A6845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4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18C2E-2439-4218-9A17-3BD327B7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E6A8E4-D4F4-4517-995D-620D3616F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AA21C-A516-4EDD-8DFC-F1FB0CE7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EDDAB-9F18-4C7B-B609-B7078925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EAE31-0546-4ECA-B45D-E8D3B3F8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584BEF-BCAB-4C3C-991F-549396BC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2EA287-7723-4754-ABD2-93D5C72CF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12602-545A-4D08-A2B0-7073C3A7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CF49B-37F8-4C91-A7A0-97F6A017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CE996-F408-459D-A5C6-BBABFEBE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4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73EC-2848-4CD2-92A6-6F7AFDB0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4065D-21E5-465B-9AD6-511CDD86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2167D-CC5E-4419-A688-E06A6A30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923FF-D89B-49C5-BC0F-CCE29483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542EB-D72E-47CE-9C0E-D9E39DB3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7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4A2DE-46C3-49CA-9A98-A6A104D3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84E14-87ED-4822-902C-03C83BA4D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69686-C938-4B65-8B7A-8661632A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69E30-3AA9-4130-A641-C7B083C4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C37D1-0497-43C5-969B-99E1862B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51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6BFAB-2A1B-47BF-B4AA-3FB70B71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7BF2F-0A8B-4A76-BCBE-1205C4831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C9FB08-3F11-4D30-B235-014C2539D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38777-2850-4D31-8307-8CBE2C28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2E332-1122-45D6-BCB3-8F120050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E41A2B-B1A4-41B0-95C7-871F5CA9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58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BCE5A-554D-4357-A56D-3EB53185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C4557D-61E6-45A4-937B-66EBA73E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8F996E-AFA8-4CF6-8E57-CF859B217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F05D07-DDB7-4373-8930-0F6EAC3E8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07E425-FF48-423C-A5C7-EC97FD21D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23D562-B81F-4D67-A771-39D6F4E3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697602-8C45-48A3-9954-AF065AAE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0C2C18-A970-40A8-9843-A901EB46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2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E197C-94FF-4CDD-BF6B-69C35EBC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2F2B9E-D9B5-485E-89B7-7DE0D994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342E8D-F307-4E8B-975A-C7C8E91D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1C638E-9E73-4FC7-88A1-73EAA556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5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A731F9-F51C-4368-9533-61D54BE7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7BE888-3B88-4839-B3AE-44291F6A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3B1AA9-6CEC-4510-860D-82B1D41B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9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CC1C3-746B-4125-B60A-37308241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891AF-A709-450D-82EA-1511129B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FB5689-2704-494F-8821-531B77AA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E5C12-C303-4E6B-8EE3-F5D979DA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45E8D-78CE-49AB-96CE-B90A6452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3DDDB-A951-4D3E-B832-378F75F4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6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60FE2-098F-4361-8274-1245168A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D2C742-5479-4FB9-9BAB-DAD7FBEF4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A42C05-D935-447D-8433-BB6493B71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E4C01-48C5-4D22-B38D-83289C12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B7055-EE97-4A21-95C8-5E20876B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A68D97-3B9B-4347-A6EF-D7865859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4587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D13E63-0DB4-4532-91DB-DD221F06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890D7-3416-49D7-9AF6-AAAE84F11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F6453-96A3-4CD7-8CA3-83D3634D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30A7-BEFB-45B9-A20D-F2457BC9C700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4D4A7-552D-4C5C-AD05-30D0E8923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336D0-7D96-459F-BF9B-5CCCD46E9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9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5.png"  /><Relationship Id="rId4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524000" y="1936637"/>
            <a:ext cx="9144000" cy="99758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000">
                <a:latin typeface="Noto Sans CJK KR Regular"/>
                <a:ea typeface="Noto Sans CJK KR Regular"/>
              </a:rPr>
              <a:t>회사 소개 웹사이트 기획안</a:t>
            </a:r>
            <a:endParaRPr lang="ko-KR" altLang="en-US" sz="4000">
              <a:latin typeface="Noto Sans CJK KR Regular"/>
              <a:ea typeface="Noto Sans CJK KR Regular"/>
            </a:endParaRPr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4085761" y="3923781"/>
          <a:ext cx="4020478" cy="1480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3910"/>
                <a:gridCol w="2716568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Noto Sans CJK KR Regular"/>
                          <a:ea typeface="Noto Sans CJK KR Regular"/>
                        </a:rPr>
                        <a:t>버전</a:t>
                      </a:r>
                      <a:endParaRPr lang="ko-KR" altLang="en-US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atin typeface="Noto Sans CJK KR Regular"/>
                          <a:ea typeface="Noto Sans CJK KR Regular"/>
                        </a:rPr>
                        <a:t> v0.3</a:t>
                      </a:r>
                      <a:endParaRPr lang="en-US" altLang="ko-KR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lang="ko-KR" altLang="en-US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>
                          <a:latin typeface="Noto Sans CJK KR Regular"/>
                          <a:ea typeface="Noto Sans CJK KR Regular"/>
                        </a:rPr>
                        <a:t>2023/8/19</a:t>
                      </a:r>
                      <a:endParaRPr lang="en-US" altLang="ko-KR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Noto Sans CJK KR Regular"/>
                          <a:ea typeface="Noto Sans CJK KR Regular"/>
                        </a:rPr>
                        <a:t>직장</a:t>
                      </a:r>
                      <a:r>
                        <a:rPr lang="en-US" altLang="ko-KR">
                          <a:latin typeface="Noto Sans CJK KR Regular"/>
                          <a:ea typeface="Noto Sans CJK KR Regular"/>
                        </a:rPr>
                        <a:t>/</a:t>
                      </a:r>
                      <a:r>
                        <a:rPr lang="ko-KR" altLang="en-US">
                          <a:latin typeface="Noto Sans CJK KR Regular"/>
                          <a:ea typeface="Noto Sans CJK KR Regular"/>
                        </a:rPr>
                        <a:t>소속</a:t>
                      </a:r>
                      <a:endParaRPr lang="ko-KR" altLang="en-US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latin typeface="Noto Sans CJK KR Regular"/>
                          <a:ea typeface="Noto Sans CJK KR Regular"/>
                        </a:rPr>
                        <a:t>코멘토</a:t>
                      </a:r>
                      <a:endParaRPr lang="ko-KR" altLang="en-US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lang="ko-KR" altLang="en-US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latin typeface="Noto Sans CJK KR Regular"/>
                          <a:ea typeface="Noto Sans CJK KR Regular"/>
                        </a:rPr>
                        <a:t>고동엽</a:t>
                      </a:r>
                      <a:endParaRPr lang="ko-KR" altLang="en-US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4459" y="1408989"/>
            <a:ext cx="6887134" cy="444873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98063" y="2341320"/>
            <a:ext cx="4713599" cy="2545389"/>
          </a:xfrm>
          <a:prstGeom prst="rect">
            <a:avLst/>
          </a:prstGeom>
          <a:ln w="38100">
            <a:noFill/>
          </a:ln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/>
                <a:gridCol w="3680573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회사 소개 웹사이트 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/>
                <a:gridCol w="1901522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2023/08/12</a:t>
                      </a:r>
                      <a:endParaRPr lang="en-US" altLang="ko-KR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/>
                <a:gridCol w="1901522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고동엽</a:t>
                      </a: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lang="en-US" altLang="ko-KR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74214" y="611841"/>
          <a:ext cx="8261413" cy="306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/>
                <a:gridCol w="6507332"/>
              </a:tblGrid>
              <a:tr h="30652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홈 메인 </a:t>
                      </a: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&gt; Header &gt; MyPage &gt; MyPage</a:t>
                      </a: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 화면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화면 설명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/>
                <a:gridCol w="1901522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 UI_05</a:t>
                      </a:r>
                      <a:endParaRPr lang="en-US" altLang="ko-KR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로그인 상태에서 목록에 있는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&lt;MyPage&gt;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를 눌렀을 경우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MyPage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화면으로 이동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1. MyPage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텍스트가 화면 중앙에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오도록 배치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2. 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아이디와 비밀번호가 입력되어있는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form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을 생성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2-1)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자유롭게 아이디와 비밀번호를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수정할 수 있는 상태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3.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form 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아래에 중앙에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&lt;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삭제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&gt;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버튼과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&lt;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수정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&gt;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버튼을 생성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3-1)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&lt;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삭제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&gt;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버튼을 누를  경우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“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회원정보가 삭제되었습니다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.”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라는 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알림 메시지를 출력 후 로그아웃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상태로 메인 페이지 이동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3-2)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&lt;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수정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&gt;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버튼을 누를 경우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“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정보가 수정되었습니다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.”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라는 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알림 메시지를 출력 후 로그인이 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유지된 상태로 메인 페이지 이동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수정한 아이디와 비밀번호가 저장됨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)</a:t>
            </a: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</p:txBody>
      </p:sp>
      <p:sp>
        <p:nvSpPr>
          <p:cNvPr id="27" name="직사각형 25"/>
          <p:cNvSpPr/>
          <p:nvPr/>
        </p:nvSpPr>
        <p:spPr>
          <a:xfrm>
            <a:off x="2544228" y="2874899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atin typeface="Noto Sans CJK KR Regular"/>
                <a:ea typeface="Noto Sans CJK KR Regular"/>
              </a:rPr>
              <a:t>2</a:t>
            </a:r>
            <a:endParaRPr lang="en-US" altLang="ko-KR" sz="1400" b="1">
              <a:latin typeface="Noto Sans CJK KR Regular"/>
              <a:ea typeface="Noto Sans CJK KR Regular"/>
            </a:endParaRPr>
          </a:p>
        </p:txBody>
      </p:sp>
      <p:sp>
        <p:nvSpPr>
          <p:cNvPr id="25" name="직사각형 25"/>
          <p:cNvSpPr/>
          <p:nvPr/>
        </p:nvSpPr>
        <p:spPr>
          <a:xfrm>
            <a:off x="3777282" y="2385084"/>
            <a:ext cx="286676" cy="2735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atin typeface="Noto Sans CJK KR Regular"/>
                <a:ea typeface="Noto Sans CJK KR Regular"/>
              </a:rPr>
              <a:t>1</a:t>
            </a:r>
            <a:endParaRPr lang="en-US" altLang="ko-KR" sz="1400" b="1">
              <a:latin typeface="Noto Sans CJK KR Regular"/>
              <a:ea typeface="Noto Sans CJK KR Regular"/>
            </a:endParaRPr>
          </a:p>
        </p:txBody>
      </p:sp>
      <p:sp>
        <p:nvSpPr>
          <p:cNvPr id="30" name="직사각형 25"/>
          <p:cNvSpPr/>
          <p:nvPr/>
        </p:nvSpPr>
        <p:spPr>
          <a:xfrm>
            <a:off x="4539571" y="4665312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atin typeface="Noto Sans CJK KR Regular"/>
                <a:ea typeface="Noto Sans CJK KR Regular"/>
              </a:rPr>
              <a:t>3</a:t>
            </a:r>
            <a:endParaRPr lang="en-US" altLang="ko-KR" sz="1400" b="1">
              <a:latin typeface="Noto Sans CJK KR Regular"/>
              <a:ea typeface="Noto Sans CJK KR Regular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rcRect b="69880"/>
          <a:stretch>
            <a:fillRect/>
          </a:stretch>
        </p:blipFill>
        <p:spPr>
          <a:xfrm>
            <a:off x="1191708" y="1428637"/>
            <a:ext cx="6878490" cy="919768"/>
          </a:xfrm>
          <a:prstGeom prst="rect">
            <a:avLst/>
          </a:prstGeom>
          <a:ln w="38100">
            <a:noFill/>
          </a:ln>
        </p:spPr>
      </p:pic>
      <p:sp>
        <p:nvSpPr>
          <p:cNvPr id="33" name="직사각형 25"/>
          <p:cNvSpPr/>
          <p:nvPr/>
        </p:nvSpPr>
        <p:spPr>
          <a:xfrm>
            <a:off x="1390549" y="2450026"/>
            <a:ext cx="575312" cy="26633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atin typeface="Noto Sans CJK KR Regular"/>
                <a:ea typeface="Noto Sans CJK KR Regular"/>
              </a:rPr>
              <a:t>2</a:t>
            </a:r>
            <a:endParaRPr lang="en-US" altLang="ko-KR" sz="1400" b="1">
              <a:latin typeface="Noto Sans CJK KR Regular"/>
              <a:ea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/>
                <a:gridCol w="3680573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회사 소개 웹사이트 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/>
                <a:gridCol w="1901522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2023/08/12</a:t>
                      </a:r>
                      <a:endParaRPr lang="en-US" altLang="ko-KR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/>
                <a:gridCol w="1901522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고동엽</a:t>
                      </a: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lang="en-US" altLang="ko-KR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/>
                <a:gridCol w="6507332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홈 메인 </a:t>
                      </a: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&gt; Header &gt; </a:t>
                      </a: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로그인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화면 설명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/>
                <a:gridCol w="1901522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UI_06</a:t>
                      </a:r>
                      <a:endParaRPr lang="en-US" altLang="ko-KR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1.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가운데 상단에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“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로그인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”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텍스트를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생성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2. 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아이디와 비밀번호를 입력할 수 있는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form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을 생성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3.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&lt;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로그인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&gt;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버튼을 생성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3-1)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버튼을 눌렀을 때 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존재하지 않는 아이디를 입력 시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,</a:t>
            </a: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“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존재하지 않는 아이디입니다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.”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라는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오류메시지를 출력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3-2)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버튼을 눌렀을 때 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아이디와 비밀번호가 일치하지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않는 경우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“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비밀번호가 일치하지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않습니다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.”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라는 오류 메시지를 출력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3-3)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버튼을 눌렀을 때 아이디와 비밀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번호가 일치할 경우 메인페이지로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이동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4.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회원가입 텍스트를 생성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4-1)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텍스트를 눌렀을 경우 회원가입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페이지로 이동하도록 함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4459" y="1408989"/>
            <a:ext cx="6887134" cy="444873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5" name="직사각형 25"/>
          <p:cNvSpPr/>
          <p:nvPr/>
        </p:nvSpPr>
        <p:spPr>
          <a:xfrm>
            <a:off x="1886715" y="2404383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atin typeface="Noto Sans CJK KR Regular"/>
                <a:ea typeface="Noto Sans CJK KR Regular"/>
              </a:rPr>
              <a:t>1</a:t>
            </a:r>
            <a:endParaRPr lang="en-US" altLang="ko-KR" sz="1400" b="1">
              <a:latin typeface="Noto Sans CJK KR Regular"/>
              <a:ea typeface="Noto Sans CJK KR Regular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221658" y="3075462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atin typeface="Noto Sans CJK KR Regular"/>
                <a:ea typeface="Noto Sans CJK KR Regular"/>
              </a:rPr>
              <a:t>2</a:t>
            </a:r>
            <a:endParaRPr lang="en-US" altLang="ko-KR" sz="1400" b="1">
              <a:latin typeface="Noto Sans CJK KR Regular"/>
              <a:ea typeface="Noto Sans CJK KR Regular"/>
            </a:endParaRPr>
          </a:p>
        </p:txBody>
      </p:sp>
      <p:sp>
        <p:nvSpPr>
          <p:cNvPr id="28" name="직사각형 25"/>
          <p:cNvSpPr/>
          <p:nvPr/>
        </p:nvSpPr>
        <p:spPr>
          <a:xfrm>
            <a:off x="3316331" y="4093771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atin typeface="Noto Sans CJK KR Regular"/>
                <a:ea typeface="Noto Sans CJK KR Regular"/>
              </a:rPr>
              <a:t>3</a:t>
            </a:r>
            <a:endParaRPr lang="en-US" altLang="ko-KR" sz="1400" b="1">
              <a:latin typeface="Noto Sans CJK KR Regular"/>
              <a:ea typeface="Noto Sans CJK KR Regular"/>
            </a:endParaRPr>
          </a:p>
        </p:txBody>
      </p:sp>
      <p:sp>
        <p:nvSpPr>
          <p:cNvPr id="29" name="직사각형 25"/>
          <p:cNvSpPr/>
          <p:nvPr/>
        </p:nvSpPr>
        <p:spPr>
          <a:xfrm>
            <a:off x="3879172" y="4519510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atin typeface="Noto Sans CJK KR Regular"/>
                <a:ea typeface="Noto Sans CJK KR Regular"/>
              </a:rPr>
              <a:t>4</a:t>
            </a:r>
            <a:endParaRPr lang="en-US" altLang="ko-KR" sz="1400" b="1">
              <a:latin typeface="Noto Sans CJK KR Regular"/>
              <a:ea typeface="Noto Sans CJK KR Regular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rcRect b="69880"/>
          <a:stretch>
            <a:fillRect/>
          </a:stretch>
        </p:blipFill>
        <p:spPr>
          <a:xfrm>
            <a:off x="1191708" y="1428637"/>
            <a:ext cx="6878490" cy="919768"/>
          </a:xfrm>
          <a:prstGeom prst="rect">
            <a:avLst/>
          </a:prstGeom>
          <a:ln w="3810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/>
                <a:gridCol w="3680573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회사 소개 웹사이트 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/>
                <a:gridCol w="1901522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2023/08/12</a:t>
                      </a:r>
                      <a:endParaRPr lang="en-US" altLang="ko-KR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/>
                <a:gridCol w="1901522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고동엽</a:t>
                      </a: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lang="en-US" altLang="ko-KR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/>
                <a:gridCol w="6507332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홈 메인 </a:t>
                      </a: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&gt; Header &gt; </a:t>
                      </a: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회원가입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화면 설명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/>
                <a:gridCol w="1901522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UI_07</a:t>
                      </a:r>
                      <a:endParaRPr lang="en-US" altLang="ko-KR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1.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가운데 상단에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“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회원가입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”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텍스트를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생성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2. 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아이디와 비밀번호를 입력할 수 있는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form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을 생성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3. &lt;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회원가입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&gt;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버튼을 생성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3-1)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버튼을 눌렀을 때 아이디가 중복될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경우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“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중복된 아이디입니다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.”</a:t>
            </a: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라는 경고 메시지를 출력함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3-2)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버튼을 눌렀을때 아이디가 중복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되지 않을 경우 계정이 등록되고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로그인 된 상태로 메인 화면으로 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이동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7781" y="1845455"/>
            <a:ext cx="5780514" cy="430142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7" name="직사각형 25"/>
          <p:cNvSpPr/>
          <p:nvPr/>
        </p:nvSpPr>
        <p:spPr>
          <a:xfrm>
            <a:off x="4592681" y="2195122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atin typeface="Noto Sans CJK KR Regular"/>
                <a:ea typeface="Noto Sans CJK KR Regular"/>
              </a:rPr>
              <a:t>1</a:t>
            </a:r>
            <a:endParaRPr lang="en-US" altLang="ko-KR" sz="1400" b="1">
              <a:latin typeface="Noto Sans CJK KR Regular"/>
              <a:ea typeface="Noto Sans CJK KR Regular"/>
            </a:endParaRPr>
          </a:p>
        </p:txBody>
      </p:sp>
      <p:sp>
        <p:nvSpPr>
          <p:cNvPr id="28" name="직사각형 25"/>
          <p:cNvSpPr/>
          <p:nvPr/>
        </p:nvSpPr>
        <p:spPr>
          <a:xfrm>
            <a:off x="1959740" y="3624741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atin typeface="Noto Sans CJK KR Regular"/>
                <a:ea typeface="Noto Sans CJK KR Regular"/>
              </a:rPr>
              <a:t>2</a:t>
            </a:r>
            <a:endParaRPr lang="en-US" altLang="ko-KR" sz="1400" b="1">
              <a:latin typeface="Noto Sans CJK KR Regular"/>
              <a:ea typeface="Noto Sans CJK KR Regular"/>
            </a:endParaRPr>
          </a:p>
        </p:txBody>
      </p:sp>
      <p:sp>
        <p:nvSpPr>
          <p:cNvPr id="29" name="직사각형 25"/>
          <p:cNvSpPr/>
          <p:nvPr/>
        </p:nvSpPr>
        <p:spPr>
          <a:xfrm>
            <a:off x="4110948" y="4866745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atin typeface="Noto Sans CJK KR Regular"/>
                <a:ea typeface="Noto Sans CJK KR Regular"/>
              </a:rPr>
              <a:t>3</a:t>
            </a:r>
            <a:endParaRPr lang="en-US" altLang="ko-KR" sz="1400" b="1">
              <a:latin typeface="Noto Sans CJK KR Regular"/>
              <a:ea typeface="Noto Sans CJK KR Regular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rcRect b="69880"/>
          <a:stretch>
            <a:fillRect/>
          </a:stretch>
        </p:blipFill>
        <p:spPr>
          <a:xfrm>
            <a:off x="1716448" y="1183585"/>
            <a:ext cx="5788886" cy="91976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화면 기획 참고 </a:t>
            </a:r>
            <a:r>
              <a:rPr lang="en-US" altLang="ko-KR"/>
              <a:t>url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https://bos.kr/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>
                <a:latin typeface="Noto Sans CJK KR Regular"/>
                <a:ea typeface="Noto Sans CJK KR Regular"/>
              </a:rPr>
              <a:t>History</a:t>
            </a:r>
            <a:endParaRPr lang="ko-KR" altLang="en-US" sz="3600">
              <a:latin typeface="Noto Sans CJK KR Regular"/>
              <a:ea typeface="Noto Sans CJK KR Regular"/>
            </a:endParaRPr>
          </a:p>
        </p:txBody>
      </p:sp>
      <p:graphicFrame>
        <p:nvGraphicFramePr>
          <p:cNvPr id="4" name="표 4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06704" cy="44919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49680"/>
                <a:gridCol w="1376039"/>
                <a:gridCol w="6517005"/>
                <a:gridCol w="136398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latin typeface="Noto Sans CJK KR Regular"/>
                          <a:ea typeface="Noto Sans CJK KR Regular"/>
                        </a:rPr>
                        <a:t>Version</a:t>
                      </a:r>
                      <a:endParaRPr lang="ko-KR" altLang="en-US" sz="1600" b="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latin typeface="Noto Sans CJK KR Regular"/>
                          <a:ea typeface="Noto Sans CJK KR Regular"/>
                        </a:rPr>
                        <a:t>Date</a:t>
                      </a:r>
                      <a:endParaRPr lang="ko-KR" altLang="en-US" sz="1600" b="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latin typeface="Noto Sans CJK KR Regular"/>
                          <a:ea typeface="Noto Sans CJK KR Regular"/>
                        </a:rPr>
                        <a:t>Description</a:t>
                      </a:r>
                      <a:endParaRPr lang="ko-KR" altLang="en-US" sz="1600" b="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600" b="0">
                          <a:latin typeface="Noto Sans CJK KR Regular"/>
                          <a:ea typeface="Noto Sans CJK KR Regular"/>
                        </a:rPr>
                        <a:t>Author</a:t>
                      </a:r>
                      <a:endParaRPr lang="ko-KR" altLang="en-US" sz="1600" b="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600">
                          <a:latin typeface="Noto Sans CJK KR Regular"/>
                          <a:ea typeface="Noto Sans CJK KR Regular"/>
                        </a:rPr>
                        <a:t>v0.1</a:t>
                      </a: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600">
                          <a:latin typeface="Noto Sans CJK KR Regular"/>
                          <a:ea typeface="Noto Sans CJK KR Regular"/>
                        </a:rPr>
                        <a:t>2023/08/04</a:t>
                      </a:r>
                      <a:endParaRPr lang="en-US" altLang="ko-KR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>
                          <a:latin typeface="Noto Sans CJK KR Regular"/>
                          <a:ea typeface="Noto Sans CJK KR Regular"/>
                        </a:rPr>
                        <a:t>기본적인 웹사이트 화면 구성 및 기능 상세 정리 </a:t>
                      </a: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600">
                          <a:latin typeface="Noto Sans CJK KR Regular"/>
                          <a:ea typeface="Noto Sans CJK KR Regular"/>
                        </a:rPr>
                        <a:t>고동엽</a:t>
                      </a: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>
                          <a:latin typeface="Noto Sans CJK KR Regular"/>
                          <a:ea typeface="Noto Sans CJK KR Regular"/>
                        </a:rPr>
                        <a:t>v0.2</a:t>
                      </a:r>
                      <a:endParaRPr lang="en-US" altLang="ko-KR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>
                          <a:latin typeface="Noto Sans CJK KR Regular"/>
                          <a:ea typeface="Noto Sans CJK KR Regular"/>
                        </a:rPr>
                        <a:t>2023/08/12</a:t>
                      </a:r>
                      <a:endParaRPr lang="en-US" altLang="ko-KR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600">
                          <a:latin typeface="Noto Sans CJK KR Regular"/>
                          <a:ea typeface="Noto Sans CJK KR Regular"/>
                        </a:rPr>
                        <a:t>기타 항목에 대한 기술 스택 내용 추가</a:t>
                      </a:r>
                      <a:r>
                        <a:rPr lang="en-US" altLang="ko-KR" sz="1600">
                          <a:latin typeface="Noto Sans CJK KR Regular"/>
                          <a:ea typeface="Noto Sans CJK KR Regular"/>
                        </a:rPr>
                        <a:t>,</a:t>
                      </a:r>
                      <a:r>
                        <a:rPr lang="ko-KR" altLang="en-US" sz="1600">
                          <a:latin typeface="Noto Sans CJK KR Regular"/>
                          <a:ea typeface="Noto Sans CJK KR Regular"/>
                        </a:rPr>
                        <a:t> 메뉴 중심의 구조도 추가</a:t>
                      </a:r>
                      <a:r>
                        <a:rPr lang="en-US" altLang="ko-KR" sz="1600">
                          <a:latin typeface="Noto Sans CJK KR Regular"/>
                          <a:ea typeface="Noto Sans CJK KR Regular"/>
                        </a:rPr>
                        <a:t>,</a:t>
                      </a:r>
                      <a:r>
                        <a:rPr lang="ko-KR" altLang="en-US" sz="1600">
                          <a:latin typeface="Noto Sans CJK KR Regular"/>
                          <a:ea typeface="Noto Sans CJK KR Regular"/>
                        </a:rPr>
                        <a:t> 페이지 순서 재배치 이후 상품 목록에 대한 페이지 추가</a:t>
                      </a: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>
                          <a:latin typeface="Noto Sans CJK KR Regular"/>
                          <a:ea typeface="Noto Sans CJK KR Regular"/>
                        </a:rPr>
                        <a:t>고동엽</a:t>
                      </a: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>
                          <a:latin typeface="Noto Sans CJK KR Regular"/>
                          <a:ea typeface="Noto Sans CJK KR Regular"/>
                        </a:rPr>
                        <a:t>v0.3</a:t>
                      </a:r>
                      <a:endParaRPr lang="en-US" altLang="ko-KR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600">
                          <a:latin typeface="Noto Sans CJK KR Regular"/>
                          <a:ea typeface="Noto Sans CJK KR Regular"/>
                        </a:rPr>
                        <a:t>2023/08/19</a:t>
                      </a:r>
                      <a:endParaRPr lang="en-US" altLang="ko-KR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600">
                          <a:latin typeface="Noto Sans CJK KR Regular"/>
                          <a:ea typeface="Noto Sans CJK KR Regular"/>
                        </a:rPr>
                        <a:t>기대효과 수정</a:t>
                      </a:r>
                      <a:r>
                        <a:rPr lang="en-US" altLang="ko-KR" sz="1600">
                          <a:latin typeface="Noto Sans CJK KR Regular"/>
                          <a:ea typeface="Noto Sans CJK KR Regular"/>
                        </a:rPr>
                        <a:t>,</a:t>
                      </a:r>
                      <a:r>
                        <a:rPr lang="ko-KR" altLang="en-US" sz="1600">
                          <a:latin typeface="Noto Sans CJK KR Regular"/>
                          <a:ea typeface="Noto Sans CJK KR Regular"/>
                        </a:rPr>
                        <a:t> 메뉴 중심의 구조도 로그인</a:t>
                      </a:r>
                      <a:r>
                        <a:rPr lang="en-US" altLang="ko-KR" sz="1600">
                          <a:latin typeface="Noto Sans CJK KR Regular"/>
                          <a:ea typeface="Noto Sans CJK KR Regular"/>
                        </a:rPr>
                        <a:t>/</a:t>
                      </a:r>
                      <a:r>
                        <a:rPr lang="ko-KR" altLang="en-US" sz="1600">
                          <a:latin typeface="Noto Sans CJK KR Regular"/>
                          <a:ea typeface="Noto Sans CJK KR Regular"/>
                        </a:rPr>
                        <a:t>회원가입 추가</a:t>
                      </a:r>
                      <a:br>
                        <a:rPr lang="ko-KR" altLang="en-US" sz="1600">
                          <a:latin typeface="Noto Sans CJK KR Regular"/>
                          <a:ea typeface="Noto Sans CJK KR Regular"/>
                        </a:rPr>
                      </a:br>
                      <a:r>
                        <a:rPr lang="ko-KR" altLang="en-US" sz="1600">
                          <a:latin typeface="Noto Sans CJK KR Regular"/>
                          <a:ea typeface="Noto Sans CJK KR Regular"/>
                        </a:rPr>
                        <a:t>회사소개</a:t>
                      </a:r>
                      <a:r>
                        <a:rPr lang="en-US" altLang="ko-KR" sz="1600">
                          <a:latin typeface="Noto Sans CJK KR Regular"/>
                          <a:ea typeface="Noto Sans CJK KR Regular"/>
                        </a:rPr>
                        <a:t>,</a:t>
                      </a:r>
                      <a:r>
                        <a:rPr lang="ko-KR" altLang="en-US" sz="1600">
                          <a:latin typeface="Noto Sans CJK KR Regular"/>
                          <a:ea typeface="Noto Sans CJK KR Regular"/>
                        </a:rPr>
                        <a:t> 상품상세</a:t>
                      </a:r>
                      <a:r>
                        <a:rPr lang="en-US" altLang="ko-KR" sz="1600">
                          <a:latin typeface="Noto Sans CJK KR Regular"/>
                          <a:ea typeface="Noto Sans CJK KR Regular"/>
                        </a:rPr>
                        <a:t>,</a:t>
                      </a:r>
                      <a:r>
                        <a:rPr lang="ko-KR" altLang="en-US" sz="1600">
                          <a:latin typeface="Noto Sans CJK KR Regular"/>
                          <a:ea typeface="Noto Sans CJK KR Regular"/>
                        </a:rPr>
                        <a:t> 마이페이지</a:t>
                      </a:r>
                      <a:r>
                        <a:rPr lang="en-US" altLang="ko-KR" sz="1600">
                          <a:latin typeface="Noto Sans CJK KR Regular"/>
                          <a:ea typeface="Noto Sans CJK KR Regular"/>
                        </a:rPr>
                        <a:t>,</a:t>
                      </a:r>
                      <a:r>
                        <a:rPr lang="ko-KR" altLang="en-US" sz="1600">
                          <a:latin typeface="Noto Sans CJK KR Regular"/>
                          <a:ea typeface="Noto Sans CJK KR Regular"/>
                        </a:rPr>
                        <a:t> 회원가입 화면의 구조 재배치</a:t>
                      </a: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600">
                          <a:latin typeface="Noto Sans CJK KR Regular"/>
                          <a:ea typeface="Noto Sans CJK KR Regular"/>
                        </a:rPr>
                        <a:t>고동엽</a:t>
                      </a:r>
                      <a:endParaRPr lang="ko-KR" altLang="en-US" sz="1600"/>
                    </a:p>
                  </a:txBody>
                  <a:tcPr marL="91440" marR="91440" anchor="ctr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6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>
                <a:latin typeface="Noto Sans CJK KR Regular"/>
                <a:ea typeface="Noto Sans CJK KR Regular"/>
              </a:rPr>
              <a:t>Service</a:t>
            </a:r>
            <a:endParaRPr lang="ko-KR" altLang="en-US" sz="3600">
              <a:latin typeface="Noto Sans CJK KR Regular"/>
              <a:ea typeface="Noto Sans CJK KR Regular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97870" y="1395760"/>
          <a:ext cx="9796258" cy="4630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078"/>
                <a:gridCol w="282606"/>
                <a:gridCol w="282606"/>
                <a:gridCol w="282606"/>
                <a:gridCol w="282606"/>
                <a:gridCol w="282606"/>
                <a:gridCol w="282606"/>
                <a:gridCol w="282606"/>
                <a:gridCol w="282606"/>
                <a:gridCol w="282606"/>
                <a:gridCol w="282606"/>
                <a:gridCol w="282606"/>
                <a:gridCol w="282606"/>
                <a:gridCol w="282606"/>
                <a:gridCol w="282606"/>
                <a:gridCol w="282606"/>
                <a:gridCol w="282606"/>
                <a:gridCol w="282606"/>
                <a:gridCol w="282606"/>
                <a:gridCol w="282606"/>
                <a:gridCol w="282606"/>
                <a:gridCol w="282606"/>
                <a:gridCol w="282606"/>
                <a:gridCol w="282606"/>
                <a:gridCol w="282606"/>
                <a:gridCol w="282606"/>
                <a:gridCol w="282606"/>
                <a:gridCol w="282606"/>
                <a:gridCol w="282606"/>
                <a:gridCol w="282606"/>
                <a:gridCol w="282606"/>
              </a:tblGrid>
              <a:tr h="26021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chemeClr val="bg1"/>
                          </a:solidFill>
                          <a:latin typeface="Noto Sans CJK KR Regular"/>
                          <a:ea typeface="Noto Sans CJK KR Regular"/>
                        </a:rPr>
                        <a:t>구분</a:t>
                      </a:r>
                      <a:endParaRPr lang="ko-KR" altLang="en-US" sz="1200" b="1">
                        <a:solidFill>
                          <a:schemeClr val="bg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0"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>
                          <a:solidFill>
                            <a:schemeClr val="bg1"/>
                          </a:solidFill>
                          <a:latin typeface="Noto Sans CJK KR Regular"/>
                          <a:ea typeface="Noto Sans CJK KR Regular"/>
                        </a:rPr>
                        <a:t>내용</a:t>
                      </a:r>
                      <a:endParaRPr lang="ko-KR" altLang="en-US" sz="1200" b="1">
                        <a:solidFill>
                          <a:schemeClr val="bg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51915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기획배경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0">
                  <a:txBody>
                    <a:bodyPr vert="horz" lIns="91440" tIns="45720" rIns="91440" bIns="45720" anchor="ctr" anchorCtr="0"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/>
                        <a:buChar char="•"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회사 신규 상품에 대한 홍보를 위해 회사를 소개하는 간단한 웹 사이트 만들기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0405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기대효과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0">
                  <a:txBody>
                    <a:bodyPr vert="horz" lIns="91440" tIns="45720" rIns="91440" bIns="45720" anchor="ctr" anchorCtr="0"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/>
                        <a:buChar char="•"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회사에 대한 인지도 향상과 회사 신규 상품에 대한 매출 증가 효과 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기대</a:t>
                      </a:r>
                      <a:endParaRPr lang="ko-KR" altLang="en-US" sz="1200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0405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기능요약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0">
                  <a:txBody>
                    <a:bodyPr vert="horz" lIns="91440" tIns="45720" rIns="91440" bIns="45720" anchor="ctr" anchorCtr="0"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/>
                        <a:buChar char="•"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회사와 상품 소개 및 로그인 기능을 통한 계정관리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50405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기타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0">
                  <a:txBody>
                    <a:bodyPr vert="horz" lIns="91440" tIns="45720" rIns="91440" bIns="45720" anchor="ctr" anchorCtr="0"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Python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과</a:t>
                      </a: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 Django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 프레임워크를 사용한 웹 개발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47693">
                <a:tc gridSpan="31"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/>
                        <a:buChar char="•"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91709">
                <a:tc rowSpan="2"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200">
                          <a:solidFill>
                            <a:schemeClr val="bg1"/>
                          </a:solidFill>
                          <a:latin typeface="Noto Sans CJK KR Regular"/>
                          <a:ea typeface="Noto Sans CJK KR Regular"/>
                        </a:rPr>
                        <a:t>프로젝트 일정</a:t>
                      </a:r>
                      <a:endParaRPr lang="ko-KR" altLang="en-US" sz="1200">
                        <a:solidFill>
                          <a:schemeClr val="bg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7">
                  <a:txBody>
                    <a:bodyPr vert="horz" lIns="91440" tIns="45720" rIns="91440" bIns="45720" anchor="ctr" anchorCtr="0"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Noto Sans CJK KR Regular"/>
                          <a:ea typeface="Noto Sans CJK KR Regular"/>
                        </a:rPr>
                        <a:t>1W</a:t>
                      </a:r>
                      <a:endParaRPr lang="en-US" altLang="ko-KR" sz="1200">
                        <a:solidFill>
                          <a:schemeClr val="bg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7">
                  <a:txBody>
                    <a:bodyPr vert="horz" lIns="91440" tIns="45720" rIns="91440" bIns="45720" anchor="ctr" anchorCtr="0"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Noto Sans CJK KR Regular"/>
                          <a:ea typeface="Noto Sans CJK KR Regular"/>
                        </a:rPr>
                        <a:t>2W</a:t>
                      </a:r>
                      <a:endParaRPr lang="en-US" altLang="ko-KR" sz="1200">
                        <a:solidFill>
                          <a:schemeClr val="bg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7">
                  <a:txBody>
                    <a:bodyPr vert="horz" lIns="91440" tIns="45720" rIns="91440" bIns="45720" anchor="ctr" anchorCtr="0"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Noto Sans CJK KR Regular"/>
                          <a:ea typeface="Noto Sans CJK KR Regular"/>
                        </a:rPr>
                        <a:t>3W</a:t>
                      </a:r>
                      <a:endParaRPr lang="en-US" altLang="ko-KR" sz="1200">
                        <a:solidFill>
                          <a:schemeClr val="bg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7">
                  <a:txBody>
                    <a:bodyPr vert="horz" lIns="91440" tIns="45720" rIns="91440" bIns="45720" anchor="ctr" anchorCtr="0"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Noto Sans CJK KR Regular"/>
                          <a:ea typeface="Noto Sans CJK KR Regular"/>
                        </a:rPr>
                        <a:t>4W</a:t>
                      </a:r>
                      <a:endParaRPr lang="en-US" altLang="ko-KR" sz="1200">
                        <a:solidFill>
                          <a:schemeClr val="bg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1200">
                          <a:solidFill>
                            <a:schemeClr val="bg1"/>
                          </a:solidFill>
                          <a:latin typeface="Noto Sans CJK KR Regular"/>
                          <a:ea typeface="Noto Sans CJK KR Regular"/>
                        </a:rPr>
                        <a:t>5W</a:t>
                      </a:r>
                      <a:endParaRPr lang="en-US" altLang="ko-KR" sz="1200">
                        <a:solidFill>
                          <a:schemeClr val="bg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indent="0" algn="just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1709">
                <a:tc vMerge="1">
                  <a:txBody>
                    <a:bodyPr/>
                    <a:p>
                      <a:pPr algn="ctr" latinLnBrk="1">
                        <a:lnSpc>
                          <a:spcPct val="120000"/>
                        </a:lnSpc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1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2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3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4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5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6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7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8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9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10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11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12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13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14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15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16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17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18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19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20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21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22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23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24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25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26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27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28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29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30</a:t>
                      </a:r>
                      <a:endParaRPr lang="en-US" altLang="ko-KR" sz="7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2347">
                <a:tc>
                  <a:txBody>
                    <a:bodyPr vert="horz" lIns="91440" tIns="45720" rIns="91440" bIns="45720" anchor="ctr" anchorCtr="0"/>
                    <a:p>
                      <a:pPr marL="0" indent="0" algn="r" latinLnBrk="1">
                        <a:lnSpc>
                          <a:spcPct val="120000"/>
                        </a:lnSpc>
                        <a:buFont typeface="Arial"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서비스 기획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3033">
                <a:tc>
                  <a:txBody>
                    <a:bodyPr vert="horz" lIns="91440" tIns="45720" rIns="91440" bIns="45720" anchor="ctr" anchorCtr="0"/>
                    <a:p>
                      <a:pPr marL="0" indent="0" algn="r" latinLnBrk="1">
                        <a:lnSpc>
                          <a:spcPct val="120000"/>
                        </a:lnSpc>
                        <a:buFont typeface="Arial"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요구분석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설계 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25727">
                <a:tc>
                  <a:txBody>
                    <a:bodyPr vert="horz" lIns="91440" tIns="45720" rIns="91440" bIns="45720" anchor="ctr" anchorCtr="0"/>
                    <a:p>
                      <a:pPr marL="0" indent="0" algn="r" latinLnBrk="1">
                        <a:lnSpc>
                          <a:spcPct val="120000"/>
                        </a:lnSpc>
                        <a:buFont typeface="Arial"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서비스 개발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25727">
                <a:tc>
                  <a:txBody>
                    <a:bodyPr vert="horz" lIns="91440" tIns="45720" rIns="91440" bIns="45720" anchor="ctr" anchorCtr="0"/>
                    <a:p>
                      <a:pPr marL="0" indent="0" algn="r" latinLnBrk="1">
                        <a:lnSpc>
                          <a:spcPct val="120000"/>
                        </a:lnSpc>
                        <a:buFont typeface="Arial"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통합테스트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25727">
                <a:tc>
                  <a:txBody>
                    <a:bodyPr vert="horz" lIns="91440" tIns="45720" rIns="91440" bIns="45720" anchor="ctr" anchorCtr="0"/>
                    <a:p>
                      <a:pPr marL="0" indent="0" algn="r" latinLnBrk="1">
                        <a:lnSpc>
                          <a:spcPct val="120000"/>
                        </a:lnSpc>
                        <a:buFont typeface="Arial"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운영 적용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Noto Sans CJK KR Regular"/>
                          <a:ea typeface="Noto Sans CJK KR Regular"/>
                        </a:rPr>
                        <a:t>모니터링 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indent="0" algn="ctr" latinLnBrk="1">
                        <a:lnSpc>
                          <a:spcPct val="130000"/>
                        </a:lnSpc>
                        <a:buFont typeface="Arial"/>
                        <a:buNone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>
                <a:latin typeface="Noto Sans CJK KR Regular"/>
                <a:ea typeface="Noto Sans CJK KR Regular"/>
              </a:rPr>
              <a:t>Menu Structure</a:t>
            </a:r>
            <a:endParaRPr lang="ko-KR" altLang="en-US" sz="3600">
              <a:latin typeface="Noto Sans CJK KR Regular"/>
              <a:ea typeface="Noto Sans CJK KR Regular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9350" y="1136650"/>
            <a:ext cx="7353300" cy="458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>
                <a:latin typeface="Noto Sans CJK KR Regular"/>
                <a:ea typeface="Noto Sans CJK KR Regular"/>
              </a:rPr>
              <a:t>Menu Structure</a:t>
            </a:r>
            <a:endParaRPr lang="ko-KR" altLang="en-US" sz="3600">
              <a:latin typeface="Noto Sans CJK KR Regular"/>
              <a:ea typeface="Noto Sans CJK KR Regular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1675" y="1015132"/>
            <a:ext cx="10333470" cy="544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/>
                <a:gridCol w="3680573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회사 소개 웹사이트 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/>
                <a:gridCol w="1901522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2023/08/12</a:t>
                      </a:r>
                      <a:endParaRPr lang="en-US" altLang="ko-KR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/>
                <a:gridCol w="1901522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고동엽</a:t>
                      </a: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lang="en-US" altLang="ko-KR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/>
                <a:gridCol w="6507332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홈 메인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화면 설명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/>
                <a:gridCol w="1901522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UI_01</a:t>
                      </a:r>
                      <a:endParaRPr lang="en-US" altLang="ko-KR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1. 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회사 로고 이미지를 생성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1-1) 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회사 로고를 누를 경우 홈 메인 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화면으로 이동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2. 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회사 소개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/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상품 소개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/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MyPage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세가지 목록 구현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2-1) 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각각의 목록을 누를 경우 각각의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항목 페이지로 이동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2-2)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로그인이 되지 않은 상태에서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MyPage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를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누를 경우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“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로그인 후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 이용하실 수 있습니다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.”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라는 알림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 메시지를 출력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,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이후에 로그인 화면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 으로 이동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3.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로그인과 회원가입 버튼을 생성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3-1)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버튼을 누를 경우 로그인 페이지와 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회원 가입 페이지로 이동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3-2)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로그인 완료 시 로그인 버튼이 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로그아웃으로 변경 됨을 구현 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4.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신규 상품에 대한 간단한 설명 텍스트와 신규 상품의 이미지를 첨부 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5.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하단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푸터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)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부분에는 회사 정보</a:t>
            </a:r>
            <a:b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</a:b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(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회사 번호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,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회사 주소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,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회사 대표 등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을 기입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),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회사 로고를 배치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8072" y="1327615"/>
            <a:ext cx="6084739" cy="329380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7031658" y="1112737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atin typeface="Noto Sans CJK KR Regular"/>
                <a:ea typeface="Noto Sans CJK KR Regular"/>
              </a:rPr>
              <a:t>3</a:t>
            </a:r>
            <a:endParaRPr lang="en-US" altLang="ko-KR" sz="1400" b="1">
              <a:latin typeface="Noto Sans CJK KR Regular"/>
              <a:ea typeface="Noto Sans CJK KR Regular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8040" y="4603172"/>
            <a:ext cx="6142910" cy="164478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9" name="직사각형 25"/>
          <p:cNvSpPr/>
          <p:nvPr/>
        </p:nvSpPr>
        <p:spPr>
          <a:xfrm>
            <a:off x="1252582" y="1654799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atin typeface="Noto Sans CJK KR Regular"/>
                <a:ea typeface="Noto Sans CJK KR Regular"/>
              </a:rPr>
              <a:t>1</a:t>
            </a:r>
            <a:endParaRPr lang="en-US" altLang="ko-KR" sz="1400" b="1">
              <a:latin typeface="Noto Sans CJK KR Regular"/>
              <a:ea typeface="Noto Sans CJK KR Regular"/>
            </a:endParaRPr>
          </a:p>
        </p:txBody>
      </p:sp>
      <p:sp>
        <p:nvSpPr>
          <p:cNvPr id="30" name="직사각형 25"/>
          <p:cNvSpPr/>
          <p:nvPr/>
        </p:nvSpPr>
        <p:spPr>
          <a:xfrm>
            <a:off x="1518127" y="2016461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atin typeface="Noto Sans CJK KR Regular"/>
                <a:ea typeface="Noto Sans CJK KR Regular"/>
              </a:rPr>
              <a:t>2</a:t>
            </a:r>
            <a:endParaRPr lang="en-US" altLang="ko-KR" sz="1400" b="1">
              <a:latin typeface="Noto Sans CJK KR Regular"/>
              <a:ea typeface="Noto Sans CJK KR Regular"/>
            </a:endParaRPr>
          </a:p>
        </p:txBody>
      </p:sp>
      <p:sp>
        <p:nvSpPr>
          <p:cNvPr id="31" name="직사각형 25"/>
          <p:cNvSpPr/>
          <p:nvPr/>
        </p:nvSpPr>
        <p:spPr>
          <a:xfrm>
            <a:off x="1533425" y="4636701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atin typeface="Noto Sans CJK KR Regular"/>
                <a:ea typeface="Noto Sans CJK KR Regular"/>
              </a:rPr>
              <a:t>5</a:t>
            </a:r>
            <a:endParaRPr lang="en-US" altLang="ko-KR" sz="1400" b="1">
              <a:latin typeface="Noto Sans CJK KR Regular"/>
              <a:ea typeface="Noto Sans CJK KR Regular"/>
            </a:endParaRPr>
          </a:p>
        </p:txBody>
      </p:sp>
      <p:sp>
        <p:nvSpPr>
          <p:cNvPr id="32" name="직사각형 25"/>
          <p:cNvSpPr/>
          <p:nvPr/>
        </p:nvSpPr>
        <p:spPr>
          <a:xfrm>
            <a:off x="7307019" y="2477159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atin typeface="Noto Sans CJK KR Regular"/>
                <a:ea typeface="Noto Sans CJK KR Regular"/>
              </a:rPr>
              <a:t>4</a:t>
            </a:r>
            <a:endParaRPr lang="en-US" altLang="ko-KR" sz="1400" b="1">
              <a:latin typeface="Noto Sans CJK KR Regular"/>
              <a:ea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8072" y="1327615"/>
            <a:ext cx="6084739" cy="329380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/>
                <a:gridCol w="3680573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회사 소개 웹사이트 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/>
                <a:gridCol w="1901522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2023/08/12</a:t>
                      </a:r>
                      <a:endParaRPr lang="en-US" altLang="ko-KR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/>
                <a:gridCol w="1901522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고동엽</a:t>
                      </a: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lang="en-US" altLang="ko-KR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74214" y="611841"/>
          <a:ext cx="8261413" cy="306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/>
                <a:gridCol w="6507332"/>
              </a:tblGrid>
              <a:tr h="30652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홈 메인 </a:t>
                      </a: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&gt; Header &gt; </a:t>
                      </a: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회사 소개 </a:t>
                      </a: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&gt; </a:t>
                      </a: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회사 소개 화면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화면 설명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/>
                <a:gridCol w="1901522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 UI_02</a:t>
                      </a:r>
                      <a:endParaRPr lang="en-US" altLang="ko-KR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목록에 있는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&lt;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회사 소개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&gt;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를 눌렀을 경우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회사 소개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page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로 이동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1.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회사 분위기를 대표할 수 있는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이미지를 왼쪽에 크게 배치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2. 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회사가 만들어진 배경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,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회사가 추구하는 이미지에 대한 내용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을 텍스트로 입력 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42471" y="4577771"/>
            <a:ext cx="6085183" cy="142109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38537" y="2309094"/>
            <a:ext cx="6083666" cy="2239811"/>
          </a:xfrm>
          <a:prstGeom prst="rect">
            <a:avLst/>
          </a:prstGeom>
          <a:ln w="38100">
            <a:noFill/>
          </a:ln>
        </p:spPr>
      </p:pic>
      <p:sp>
        <p:nvSpPr>
          <p:cNvPr id="25" name="직사각형 25"/>
          <p:cNvSpPr/>
          <p:nvPr/>
        </p:nvSpPr>
        <p:spPr>
          <a:xfrm>
            <a:off x="1533134" y="2318408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atin typeface="Noto Sans CJK KR Regular"/>
                <a:ea typeface="Noto Sans CJK KR Regular"/>
              </a:rPr>
              <a:t>1</a:t>
            </a:r>
            <a:endParaRPr lang="en-US" altLang="ko-KR" sz="1400" b="1">
              <a:latin typeface="Noto Sans CJK KR Regular"/>
              <a:ea typeface="Noto Sans CJK KR Regular"/>
            </a:endParaRPr>
          </a:p>
        </p:txBody>
      </p:sp>
      <p:sp>
        <p:nvSpPr>
          <p:cNvPr id="27" name="직사각형 25"/>
          <p:cNvSpPr/>
          <p:nvPr/>
        </p:nvSpPr>
        <p:spPr>
          <a:xfrm>
            <a:off x="4889399" y="2456376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atin typeface="Noto Sans CJK KR Regular"/>
                <a:ea typeface="Noto Sans CJK KR Regular"/>
              </a:rPr>
              <a:t>2</a:t>
            </a:r>
            <a:endParaRPr lang="en-US" altLang="ko-KR" sz="1400" b="1">
              <a:latin typeface="Noto Sans CJK KR Regular"/>
              <a:ea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7329" y="2742767"/>
            <a:ext cx="6308240" cy="375371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/>
                <a:gridCol w="3680573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회사 소개 웹사이트 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/>
                <a:gridCol w="1901522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2023/08/12</a:t>
                      </a:r>
                      <a:endParaRPr lang="en-US" altLang="ko-KR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/>
                <a:gridCol w="1901522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고동엽</a:t>
                      </a: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lang="en-US" altLang="ko-KR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74214" y="611841"/>
          <a:ext cx="8261413" cy="306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/>
                <a:gridCol w="6507332"/>
              </a:tblGrid>
              <a:tr h="30652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홈 메인 </a:t>
                      </a: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&gt; Header &gt; </a:t>
                      </a: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상품 소개 </a:t>
                      </a: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&gt; </a:t>
                      </a: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상품 목록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화면 설명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/>
                <a:gridCol w="1901522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 UI_03</a:t>
                      </a:r>
                      <a:endParaRPr lang="en-US" altLang="ko-KR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rcRect b="60140"/>
          <a:stretch>
            <a:fillRect/>
          </a:stretch>
        </p:blipFill>
        <p:spPr>
          <a:xfrm>
            <a:off x="492458" y="1046865"/>
            <a:ext cx="3284011" cy="212946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5" name="직사각형 25"/>
          <p:cNvSpPr/>
          <p:nvPr/>
        </p:nvSpPr>
        <p:spPr>
          <a:xfrm>
            <a:off x="2146487" y="2318409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atin typeface="Noto Sans CJK KR Regular"/>
                <a:ea typeface="Noto Sans CJK KR Regular"/>
              </a:rPr>
              <a:t>1</a:t>
            </a:r>
            <a:endParaRPr lang="en-US" altLang="ko-KR" sz="1400" b="1">
              <a:latin typeface="Noto Sans CJK KR Regular"/>
              <a:ea typeface="Noto Sans CJK KR Regular"/>
            </a:endParaRPr>
          </a:p>
        </p:txBody>
      </p:sp>
      <p:sp>
        <p:nvSpPr>
          <p:cNvPr id="27" name="직사각형 25"/>
          <p:cNvSpPr/>
          <p:nvPr/>
        </p:nvSpPr>
        <p:spPr>
          <a:xfrm>
            <a:off x="2421558" y="3429000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atin typeface="Noto Sans CJK KR Regular"/>
                <a:ea typeface="Noto Sans CJK KR Regular"/>
              </a:rPr>
              <a:t>2</a:t>
            </a:r>
            <a:endParaRPr lang="en-US" altLang="ko-KR" sz="1400" b="1">
              <a:latin typeface="Noto Sans CJK KR Regular"/>
              <a:ea typeface="Noto Sans CJK KR Regular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8740628" y="1938914"/>
            <a:ext cx="2814205" cy="280263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1.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메인 페이지에서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&lt;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상품소개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&gt;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항목을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눌렀을 경우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&lt;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신규상품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&gt;,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&lt;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기존상품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&gt; 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두 가지 항목이 나타나도록 한다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.</a:t>
            </a: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2. &lt;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신규 상품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&gt;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과 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&lt;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기존상품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&gt;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버튼을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상단에 배치한다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.</a:t>
            </a: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2-1)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현재 접속되어 있는 항목의 버튼이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선명하게 보일 수 있도록 한다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.</a:t>
            </a: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3. 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선택한 항목에 맞는 상품을 두 줄로 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정렬하여 보여준다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.</a:t>
            </a: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3-1)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한 상품에 대해선 이미지와 상품의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이름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,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가격등의 정보를 텍스트로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간단히 보여준다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.</a:t>
            </a: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ko-KR" altLang="en-US" sz="1000"/>
          </a:p>
        </p:txBody>
      </p:sp>
      <p:sp>
        <p:nvSpPr>
          <p:cNvPr id="32" name="직사각형 25"/>
          <p:cNvSpPr/>
          <p:nvPr/>
        </p:nvSpPr>
        <p:spPr>
          <a:xfrm>
            <a:off x="2407993" y="4036002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atin typeface="Noto Sans CJK KR Regular"/>
                <a:ea typeface="Noto Sans CJK KR Regular"/>
              </a:rPr>
              <a:t>3</a:t>
            </a:r>
            <a:endParaRPr lang="en-US" altLang="ko-KR" sz="1400" b="1">
              <a:latin typeface="Noto Sans CJK KR Regular"/>
              <a:ea typeface="Noto Sans CJK KR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4459" y="1408989"/>
            <a:ext cx="6887134" cy="444873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/>
                <a:gridCol w="3680573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회사 소개 웹사이트 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/>
                <a:gridCol w="1901522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2023/08/12</a:t>
                      </a:r>
                      <a:endParaRPr lang="en-US" altLang="ko-KR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/>
                <a:gridCol w="1901522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고동엽</a:t>
                      </a: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lang="en-US" altLang="ko-KR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474214" y="611841"/>
          <a:ext cx="8261413" cy="306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/>
                <a:gridCol w="6507332"/>
              </a:tblGrid>
              <a:tr h="30652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홈 메인 </a:t>
                      </a: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&gt; Header &gt; </a:t>
                      </a: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상품 소개 </a:t>
                      </a: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&gt;</a:t>
                      </a: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 상품 목록 </a:t>
                      </a: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&gt;</a:t>
                      </a: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  상품 상세 화면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화면 설명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/>
                <a:gridCol w="1901522"/>
              </a:tblGrid>
              <a:tr h="292097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lang="ko-KR" altLang="en-US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>
                    <a:solidFill>
                      <a:schemeClr val="bg2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latin typeface="Noto Sans CJK KR Regular"/>
                          <a:ea typeface="Noto Sans CJK KR Regular"/>
                        </a:rPr>
                        <a:t>  UI_04</a:t>
                      </a:r>
                      <a:endParaRPr lang="en-US" altLang="ko-KR" sz="1200">
                        <a:latin typeface="Noto Sans CJK KR Regular"/>
                        <a:ea typeface="Noto Sans CJK KR Regular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상품 목록 화면에서 상품의 이미지를 눌렀을 경우 상품 상세 화면 으로 이동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1.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제품에 대한 이미지를 왼쪽에 배치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2. 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제품에 대한 설명을 오른쪽에 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텍스트로 입력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2-1) 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상품 이름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,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상품에 대한 소개</a:t>
            </a:r>
            <a:r>
              <a:rPr lang="en-US" altLang="ko-KR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,</a:t>
            </a: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상품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1"/>
                </a:solidFill>
                <a:latin typeface="Noto Sans CJK KR Regular"/>
                <a:ea typeface="Noto Sans CJK KR Regular"/>
              </a:rPr>
              <a:t>       의 가격등을 텍스트에 입력</a:t>
            </a: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  <a:p>
            <a:pPr lvl="0">
              <a:defRPr/>
            </a:pPr>
            <a:endParaRPr lang="ko-KR" altLang="en-US" sz="1200">
              <a:solidFill>
                <a:schemeClr val="tx1"/>
              </a:solidFill>
              <a:latin typeface="Noto Sans CJK KR Regular"/>
              <a:ea typeface="Noto Sans CJK KR Regular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97369" y="2393371"/>
            <a:ext cx="6884632" cy="2571609"/>
          </a:xfrm>
          <a:prstGeom prst="rect">
            <a:avLst/>
          </a:prstGeom>
          <a:ln w="38100">
            <a:noFill/>
          </a:ln>
        </p:spPr>
      </p:pic>
      <p:sp>
        <p:nvSpPr>
          <p:cNvPr id="25" name="직사각형 25"/>
          <p:cNvSpPr/>
          <p:nvPr/>
        </p:nvSpPr>
        <p:spPr>
          <a:xfrm>
            <a:off x="1215634" y="2469941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atin typeface="Noto Sans CJK KR Regular"/>
                <a:ea typeface="Noto Sans CJK KR Regular"/>
              </a:rPr>
              <a:t>1</a:t>
            </a:r>
            <a:endParaRPr lang="en-US" altLang="ko-KR" sz="1400" b="1">
              <a:latin typeface="Noto Sans CJK KR Regular"/>
              <a:ea typeface="Noto Sans CJK KR Regular"/>
            </a:endParaRPr>
          </a:p>
        </p:txBody>
      </p:sp>
      <p:sp>
        <p:nvSpPr>
          <p:cNvPr id="27" name="직사각형 25"/>
          <p:cNvSpPr/>
          <p:nvPr/>
        </p:nvSpPr>
        <p:spPr>
          <a:xfrm>
            <a:off x="4975990" y="2723364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>
                <a:latin typeface="Noto Sans CJK KR Regular"/>
                <a:ea typeface="Noto Sans CJK KR Regular"/>
              </a:rPr>
              <a:t>2</a:t>
            </a:r>
            <a:endParaRPr lang="en-US" altLang="ko-KR" sz="1400" b="1">
              <a:latin typeface="Noto Sans CJK KR Regular"/>
              <a:ea typeface="Noto Sans CJK KR Regular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4"/>
          <a:srcRect b="69880"/>
          <a:stretch>
            <a:fillRect/>
          </a:stretch>
        </p:blipFill>
        <p:spPr>
          <a:xfrm>
            <a:off x="1191708" y="1428637"/>
            <a:ext cx="6878490" cy="919768"/>
          </a:xfrm>
          <a:prstGeom prst="rect">
            <a:avLst/>
          </a:prstGeom>
          <a:ln w="3810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755</ep:Words>
  <ep:PresentationFormat>와이드스크린</ep:PresentationFormat>
  <ep:Paragraphs>133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회사 소개 웹사이트 기획안</vt:lpstr>
      <vt:lpstr>History</vt:lpstr>
      <vt:lpstr>Service</vt:lpstr>
      <vt:lpstr>Menu Structure</vt:lpstr>
      <vt:lpstr>Menu Structure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2021-12-20T07:02:13.000</dcterms:created>
  <dc:creator>희재 양</dc:creator>
  <cp:lastModifiedBy>고동엽</cp:lastModifiedBy>
  <dcterms:modified xsi:type="dcterms:W3CDTF">2023-08-16T06:33:53.567</dcterms:modified>
  <cp:revision>108</cp:revision>
  <dc:title>프로젝트 제목 입력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