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B5157-9375-4025-9CB5-B17166A870A7}" v="4" dt="2022-06-06T17:06:4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Campos" userId="e47c8c76e917992c" providerId="LiveId" clId="{01AB5157-9375-4025-9CB5-B17166A870A7}"/>
    <pc:docChg chg="custSel addSld modSld">
      <pc:chgData name="Adam Campos" userId="e47c8c76e917992c" providerId="LiveId" clId="{01AB5157-9375-4025-9CB5-B17166A870A7}" dt="2022-06-06T17:11:15.014" v="444" actId="20577"/>
      <pc:docMkLst>
        <pc:docMk/>
      </pc:docMkLst>
      <pc:sldChg chg="modSp mod">
        <pc:chgData name="Adam Campos" userId="e47c8c76e917992c" providerId="LiveId" clId="{01AB5157-9375-4025-9CB5-B17166A870A7}" dt="2022-06-06T17:06:24.403" v="42" actId="20577"/>
        <pc:sldMkLst>
          <pc:docMk/>
          <pc:sldMk cId="578419803" sldId="257"/>
        </pc:sldMkLst>
        <pc:spChg chg="mod">
          <ac:chgData name="Adam Campos" userId="e47c8c76e917992c" providerId="LiveId" clId="{01AB5157-9375-4025-9CB5-B17166A870A7}" dt="2022-06-06T17:06:24.403" v="42" actId="20577"/>
          <ac:spMkLst>
            <pc:docMk/>
            <pc:sldMk cId="578419803" sldId="257"/>
            <ac:spMk id="3" creationId="{3B638EF8-890A-F083-1D44-B1348DB5AE0C}"/>
          </ac:spMkLst>
        </pc:spChg>
      </pc:sldChg>
      <pc:sldChg chg="modSp add mod">
        <pc:chgData name="Adam Campos" userId="e47c8c76e917992c" providerId="LiveId" clId="{01AB5157-9375-4025-9CB5-B17166A870A7}" dt="2022-06-06T17:11:15.014" v="444" actId="20577"/>
        <pc:sldMkLst>
          <pc:docMk/>
          <pc:sldMk cId="1871074527" sldId="258"/>
        </pc:sldMkLst>
        <pc:spChg chg="mod">
          <ac:chgData name="Adam Campos" userId="e47c8c76e917992c" providerId="LiveId" clId="{01AB5157-9375-4025-9CB5-B17166A870A7}" dt="2022-06-06T17:06:41.226" v="45" actId="20577"/>
          <ac:spMkLst>
            <pc:docMk/>
            <pc:sldMk cId="1871074527" sldId="258"/>
            <ac:spMk id="2" creationId="{BB18A530-715D-7FEA-53C8-76DA18176227}"/>
          </ac:spMkLst>
        </pc:spChg>
        <pc:spChg chg="mod">
          <ac:chgData name="Adam Campos" userId="e47c8c76e917992c" providerId="LiveId" clId="{01AB5157-9375-4025-9CB5-B17166A870A7}" dt="2022-06-06T17:11:15.014" v="444" actId="20577"/>
          <ac:spMkLst>
            <pc:docMk/>
            <pc:sldMk cId="1871074527" sldId="258"/>
            <ac:spMk id="3" creationId="{3B638EF8-890A-F083-1D44-B1348DB5AE0C}"/>
          </ac:spMkLst>
        </pc:spChg>
      </pc:sldChg>
      <pc:sldChg chg="add">
        <pc:chgData name="Adam Campos" userId="e47c8c76e917992c" providerId="LiveId" clId="{01AB5157-9375-4025-9CB5-B17166A870A7}" dt="2022-06-06T17:06:46.575" v="46"/>
        <pc:sldMkLst>
          <pc:docMk/>
          <pc:sldMk cId="3244311943" sldId="259"/>
        </pc:sldMkLst>
      </pc:sldChg>
      <pc:sldChg chg="modSp add mod">
        <pc:chgData name="Adam Campos" userId="e47c8c76e917992c" providerId="LiveId" clId="{01AB5157-9375-4025-9CB5-B17166A870A7}" dt="2022-06-06T17:06:52.086" v="49" actId="20577"/>
        <pc:sldMkLst>
          <pc:docMk/>
          <pc:sldMk cId="1338522704" sldId="260"/>
        </pc:sldMkLst>
        <pc:spChg chg="mod">
          <ac:chgData name="Adam Campos" userId="e47c8c76e917992c" providerId="LiveId" clId="{01AB5157-9375-4025-9CB5-B17166A870A7}" dt="2022-06-06T17:06:52.086" v="49" actId="20577"/>
          <ac:spMkLst>
            <pc:docMk/>
            <pc:sldMk cId="1338522704" sldId="260"/>
            <ac:spMk id="2" creationId="{BB18A530-715D-7FEA-53C8-76DA18176227}"/>
          </ac:spMkLst>
        </pc:spChg>
      </pc:sldChg>
      <pc:sldChg chg="modSp add mod">
        <pc:chgData name="Adam Campos" userId="e47c8c76e917992c" providerId="LiveId" clId="{01AB5157-9375-4025-9CB5-B17166A870A7}" dt="2022-06-06T17:06:56.023" v="50" actId="20577"/>
        <pc:sldMkLst>
          <pc:docMk/>
          <pc:sldMk cId="3080593777" sldId="261"/>
        </pc:sldMkLst>
        <pc:spChg chg="mod">
          <ac:chgData name="Adam Campos" userId="e47c8c76e917992c" providerId="LiveId" clId="{01AB5157-9375-4025-9CB5-B17166A870A7}" dt="2022-06-06T17:06:56.023" v="50" actId="20577"/>
          <ac:spMkLst>
            <pc:docMk/>
            <pc:sldMk cId="3080593777" sldId="261"/>
            <ac:spMk id="2" creationId="{BB18A530-715D-7FEA-53C8-76DA181762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EA54-173E-AA60-2262-B05202CF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63635-B59D-C6CF-F11E-7ACE92E7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5E35-65CC-D883-4BC9-EB991E0C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1CFB-9807-0B21-9A16-3A458E50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DE6D-8F6C-F874-8839-E4AEDE49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1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F392-5BD4-95B2-AA6C-508AD748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4E600-42DD-4242-33E8-D3C598C76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8060-2E6D-7BB9-4B71-13A5BEA3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09245-E9B4-08A4-2C00-B8C2CA80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DA87-062D-921B-6784-5A1E4D8E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2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33AE7-06CE-4008-457D-1ED622E4E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2483C-B219-4F13-9297-48FF26E9C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11DEF-D301-3D3E-06E4-51C9861D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7C8DF-D2FB-52EC-0FE2-2B96C7F0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64415-6EF7-121F-8D7C-8299663E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3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E25C-19E1-56A6-CAD1-2686F8CA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E424-1250-CBEA-98F1-3E919DF9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18CB-834F-FD1A-FD37-AC8E0F79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F2C6-8704-E738-B789-8A639E10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473C6-61DB-F8BA-5AC3-F953BC04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7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7A35-3038-2422-11E4-61661AC8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179B8-0460-2FD2-F8BE-68E15CC3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D722-7EAF-FB45-F379-CEF3667D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2F28-10C1-DE92-FE84-DCD3436E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1564-F84D-C28D-F49A-E5FC5CAD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46D4-263E-EDEC-43A7-D336A2A5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09D1-98A6-8DBA-3A32-8A652DA18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E88C7-0E78-0B3A-BE0B-9CA10E63E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B15C-C0E1-A1F5-F56C-BCC1AEFA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F7E0F-FBFB-1D2B-5332-0A9FABF4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CA5C1-19E3-21F2-6EBE-81BB5D89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A350-9084-75FA-A07E-4E81D1AE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6D99-9675-7F3A-9CA3-045B264E1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EF41A-2C80-15E5-C535-10246852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7E000-D75A-E584-740C-26EDC7EBE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443C4-52A0-665A-B75B-46DB5A6D3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17290E-7468-48B0-388B-0653D9F4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4B44E-4563-E6F3-0C21-4D00A5E9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34531-87BD-7443-CD0D-BA9F4F65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A431-190D-882B-F27C-1D52F772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4E593-4B27-3D27-61F0-FEF64D97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1539-260E-1824-C5DA-85A13F2C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1D53E-06A6-EA22-08EE-9C8C61B5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8FB76-8BD5-898B-39CD-572FAA66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55F52-A243-F1DC-709F-FC54AB6F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5F421-F10A-5D73-25D1-1D67ED55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3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D247-FCF5-834E-5A61-B258EEBC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A8B2A-53A2-B4E0-B017-F77C7FC9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18CD-C571-154A-25FA-DD200A00C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BAA0-8C44-336F-404E-A91B6BDA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84A19-4DAC-7DD3-2F6F-DD2375BE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267FB-7158-D61B-4F8E-3116BD8E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0554-5262-49C5-2D44-4624EC7C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8A455-004D-5A5B-1635-1E37F6398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5CF91-D371-2507-2A87-27F19FB3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343BB-42F1-0B3E-D9C9-424F46C8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6904F-217F-9392-9088-0BAF89E8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349F0-BDD5-05BB-7CF2-AF53E1BD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9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F4A22-C303-AA6C-0282-EA8A8009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7265-DE2C-A243-C53B-98B6657C9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F58A-54DD-FB9A-3542-C3AFFA490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BE4F-E5E5-432A-830A-1C675931D9F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0515-4D37-81AB-EDF9-08FAF7CF4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3DF47-7682-8609-6F35-62BD490B9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69FD6-2EF9-4508-BD1F-22B89F1F4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B8F4-84A0-844C-83DE-E25B8FFBE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Google Earth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45FF-2F5C-7F14-C5B2-320AD0763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530-715D-7FEA-53C8-76DA1817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r>
              <a:rPr lang="en-US" dirty="0"/>
              <a:t>Outline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8EF8-890A-F083-1D44-B1348DB5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647"/>
            <a:ext cx="10515600" cy="4771316"/>
          </a:xfrm>
        </p:spPr>
        <p:txBody>
          <a:bodyPr/>
          <a:lstStyle/>
          <a:p>
            <a:r>
              <a:rPr lang="en-US" dirty="0"/>
              <a:t>What is Google Earth Engine</a:t>
            </a:r>
          </a:p>
          <a:p>
            <a:pPr lvl="1"/>
            <a:r>
              <a:rPr lang="en-US" dirty="0"/>
              <a:t>Intro video</a:t>
            </a:r>
          </a:p>
          <a:p>
            <a:pPr lvl="1"/>
            <a:r>
              <a:rPr lang="en-US" dirty="0"/>
              <a:t>Definition</a:t>
            </a:r>
          </a:p>
          <a:p>
            <a:r>
              <a:rPr lang="en-US" dirty="0"/>
              <a:t>JavaScript vs. Python</a:t>
            </a:r>
          </a:p>
          <a:p>
            <a:r>
              <a:rPr lang="en-US" dirty="0"/>
              <a:t>Showcase – Get Oriented</a:t>
            </a:r>
          </a:p>
          <a:p>
            <a:pPr lvl="1"/>
            <a:r>
              <a:rPr lang="en-US" dirty="0"/>
              <a:t>JavaScript Code Editor</a:t>
            </a:r>
          </a:p>
          <a:p>
            <a:pPr lvl="1"/>
            <a:r>
              <a:rPr lang="en-US" dirty="0"/>
              <a:t>Datasets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Code templates</a:t>
            </a:r>
          </a:p>
          <a:p>
            <a:pPr lvl="1"/>
            <a:r>
              <a:rPr lang="en-US" dirty="0"/>
              <a:t>Getting up and running</a:t>
            </a:r>
          </a:p>
          <a:p>
            <a:r>
              <a:rPr lang="en-US" dirty="0"/>
              <a:t>20 Minutes – Explore Google Earth Engine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1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530-715D-7FEA-53C8-76DA1817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r>
              <a:rPr lang="en-US" dirty="0"/>
              <a:t>Outline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8EF8-890A-F083-1D44-B1348DB5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647"/>
            <a:ext cx="10515600" cy="4771316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Python Introduction</a:t>
            </a:r>
          </a:p>
          <a:p>
            <a:pPr lvl="1"/>
            <a:r>
              <a:rPr lang="en-US" dirty="0"/>
              <a:t>Lab 00 – A</a:t>
            </a:r>
          </a:p>
          <a:p>
            <a:pPr lvl="2"/>
            <a:r>
              <a:rPr lang="en-US" dirty="0"/>
              <a:t>Authentication</a:t>
            </a:r>
          </a:p>
          <a:p>
            <a:pPr lvl="2"/>
            <a:r>
              <a:rPr lang="en-US" dirty="0"/>
              <a:t>`</a:t>
            </a:r>
            <a:r>
              <a:rPr lang="en-US" dirty="0" err="1"/>
              <a:t>geemap</a:t>
            </a:r>
            <a:r>
              <a:rPr lang="en-US" dirty="0"/>
              <a:t>`</a:t>
            </a:r>
          </a:p>
          <a:p>
            <a:pPr lvl="2"/>
            <a:r>
              <a:rPr lang="en-US" dirty="0"/>
              <a:t>`geospatial`</a:t>
            </a:r>
          </a:p>
          <a:p>
            <a:pPr lvl="1"/>
            <a:r>
              <a:rPr lang="en-US" dirty="0"/>
              <a:t>Lab 00 – B </a:t>
            </a:r>
          </a:p>
          <a:p>
            <a:pPr lvl="2"/>
            <a:r>
              <a:rPr lang="en-US" dirty="0"/>
              <a:t>Basic Python</a:t>
            </a:r>
          </a:p>
          <a:p>
            <a:pPr lvl="2"/>
            <a:r>
              <a:rPr lang="en-US" dirty="0"/>
              <a:t>Using Notebooks</a:t>
            </a:r>
          </a:p>
          <a:p>
            <a:pPr lvl="2"/>
            <a:r>
              <a:rPr lang="en-US" dirty="0"/>
              <a:t>Building a visualization (Sentinel, Niger)</a:t>
            </a:r>
          </a:p>
          <a:p>
            <a:pPr lvl="2"/>
            <a:r>
              <a:rPr lang="en-US" dirty="0"/>
              <a:t>Sensed vs. Derived</a:t>
            </a:r>
          </a:p>
          <a:p>
            <a:pPr lvl="2"/>
            <a:r>
              <a:rPr lang="en-US" dirty="0"/>
              <a:t>Images and Features/Geometries</a:t>
            </a:r>
          </a:p>
          <a:p>
            <a:pPr lvl="2"/>
            <a:r>
              <a:rPr lang="en-US" dirty="0"/>
              <a:t>Reduce to get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87107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530-715D-7FEA-53C8-76DA1817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r>
              <a:rPr lang="en-US" dirty="0"/>
              <a:t>Outline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8EF8-890A-F083-1D44-B1348DB5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647"/>
            <a:ext cx="10515600" cy="4771316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1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530-715D-7FEA-53C8-76DA1817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r>
              <a:rPr lang="en-US" dirty="0"/>
              <a:t>Outline –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8EF8-890A-F083-1D44-B1348DB5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647"/>
            <a:ext cx="10515600" cy="4771316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2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A530-715D-7FEA-53C8-76DA18176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r>
              <a:rPr lang="en-US" dirty="0"/>
              <a:t>Outline – 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38EF8-890A-F083-1D44-B1348DB5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647"/>
            <a:ext cx="10515600" cy="4771316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9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Google Earth Engine</vt:lpstr>
      <vt:lpstr>Outline – Part 1</vt:lpstr>
      <vt:lpstr>Outline – Part 2</vt:lpstr>
      <vt:lpstr>Outline – Part 2</vt:lpstr>
      <vt:lpstr>Outline – Part 3</vt:lpstr>
      <vt:lpstr>Outline – Part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Google Earth Engine</dc:title>
  <dc:creator>Adam Campos</dc:creator>
  <cp:lastModifiedBy>Adam Campos</cp:lastModifiedBy>
  <cp:revision>1</cp:revision>
  <dcterms:created xsi:type="dcterms:W3CDTF">2022-06-06T16:59:36Z</dcterms:created>
  <dcterms:modified xsi:type="dcterms:W3CDTF">2022-06-06T17:11:19Z</dcterms:modified>
</cp:coreProperties>
</file>