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58DF-2B6F-E74D-80F6-CDC33EE30BEE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87038-AAAD-0C43-B1B7-F302C9BFF3E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90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87038-AAAD-0C43-B1B7-F302C9BFF3E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57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038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1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4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3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5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94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1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2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240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D91E7-E9FB-124C-A248-FAD78853CED4}" type="datetimeFigureOut">
              <a:rPr kumimoji="1" lang="zh-CN" altLang="en-US" smtClean="0"/>
              <a:pPr/>
              <a:t>2018/6/17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E317A-7DF3-6745-96FC-DE11D02A604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4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4546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设计理念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我们采用两种设计理念来规划我们的网站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渐进增强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(progressive enhancement)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一开始只构建站点的最少特性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然后不断的针对浏览器追加功能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优雅降级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(graceful degradation) :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一开始就构建站点的完整功能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然后针对浏览器测试和修复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盒子阴影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box-shadow</a:t>
            </a:r>
            <a:r>
              <a:rPr lang="en-US" altLang="zh-CN" dirty="0"/>
              <a:t>: </a:t>
            </a:r>
            <a:r>
              <a:rPr lang="en-US" altLang="zh-CN" i="1" dirty="0"/>
              <a:t>h </a:t>
            </a:r>
            <a:r>
              <a:rPr lang="en-US" altLang="zh-CN" dirty="0"/>
              <a:t> </a:t>
            </a:r>
            <a:r>
              <a:rPr lang="en-US" altLang="zh-CN" i="1" dirty="0"/>
              <a:t>v </a:t>
            </a:r>
            <a:r>
              <a:rPr lang="en-US" altLang="zh-CN" dirty="0"/>
              <a:t> </a:t>
            </a:r>
            <a:r>
              <a:rPr lang="en-US" altLang="zh-CN" i="1" dirty="0"/>
              <a:t>blur</a:t>
            </a:r>
            <a:r>
              <a:rPr lang="en-US" altLang="zh-CN" dirty="0"/>
              <a:t> </a:t>
            </a:r>
            <a:r>
              <a:rPr lang="en-US" altLang="zh-CN" i="1" dirty="0"/>
              <a:t>spread</a:t>
            </a:r>
            <a:r>
              <a:rPr lang="en-US" altLang="zh-CN" dirty="0"/>
              <a:t> </a:t>
            </a:r>
            <a:r>
              <a:rPr lang="en-US" altLang="zh-CN" i="1" dirty="0"/>
              <a:t>color</a:t>
            </a:r>
            <a:r>
              <a:rPr lang="en-US" altLang="zh-CN" dirty="0"/>
              <a:t> inset;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	</a:t>
            </a:r>
            <a:r>
              <a:rPr lang="en-US" altLang="zh-CN" sz="2400" dirty="0"/>
              <a:t>h :</a:t>
            </a:r>
            <a:r>
              <a:rPr lang="zh-CN" altLang="en-US" sz="2400" dirty="0"/>
              <a:t>水平方向偏移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v : </a:t>
            </a:r>
            <a:r>
              <a:rPr lang="zh-CN" altLang="en-US" sz="2400" dirty="0"/>
              <a:t>垂直方向偏移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blur : </a:t>
            </a:r>
            <a:r>
              <a:rPr lang="zh-CN" altLang="en-US" sz="2400" dirty="0"/>
              <a:t>模糊半径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spread : </a:t>
            </a:r>
            <a:r>
              <a:rPr lang="zh-CN" altLang="en-US" sz="2400" dirty="0"/>
              <a:t>扩展半径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color : </a:t>
            </a:r>
            <a:r>
              <a:rPr lang="zh-CN" altLang="en-US" sz="2400" dirty="0"/>
              <a:t>颜色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inset :</a:t>
            </a:r>
            <a:r>
              <a:rPr lang="zh-CN" altLang="en-US" sz="2400" dirty="0"/>
              <a:t>加上这个表示内阴影 默认是外阴影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文本阴影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text-shadow</a:t>
            </a:r>
            <a:r>
              <a:rPr lang="en-US" altLang="zh-CN" dirty="0"/>
              <a:t> : x y blur  color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/>
              <a:t>x</a:t>
            </a:r>
            <a:r>
              <a:rPr lang="zh-CN" altLang="en-US" dirty="0"/>
              <a:t>轴偏移  </a:t>
            </a:r>
            <a:r>
              <a:rPr lang="en-US" altLang="zh-CN" dirty="0"/>
              <a:t>y</a:t>
            </a:r>
            <a:r>
              <a:rPr lang="zh-CN" altLang="en-US" dirty="0"/>
              <a:t>轴偏移  模糊度  颜色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/>
              <a:t>多层阴影制作文字立体效果 </a:t>
            </a:r>
            <a:r>
              <a:rPr lang="en-US" altLang="zh-CN" dirty="0"/>
              <a:t>,</a:t>
            </a:r>
            <a:r>
              <a:rPr lang="zh-CN" altLang="en-US" dirty="0"/>
              <a:t>设置多种颜色</a:t>
            </a:r>
            <a:r>
              <a:rPr lang="en-US" altLang="zh-CN" dirty="0"/>
              <a:t>,</a:t>
            </a:r>
            <a:r>
              <a:rPr lang="zh-CN" altLang="en-US" dirty="0"/>
              <a:t>中间以逗号隔开</a:t>
            </a:r>
            <a:endParaRPr lang="en-US" altLang="zh-CN" dirty="0"/>
          </a:p>
          <a:p>
            <a:pPr lvl="1">
              <a:buFont typeface="Arial" pitchFamily="34" charset="0"/>
              <a:buChar char="•"/>
            </a:pPr>
            <a:endParaRPr lang="en-US" altLang="zh-CN" dirty="0"/>
          </a:p>
          <a:p>
            <a:pPr>
              <a:buFont typeface="Arial" pitchFamily="34" charset="0"/>
              <a:buChar char="•"/>
            </a:pPr>
            <a:r>
              <a:rPr lang="zh-CN" altLang="en-US" dirty="0"/>
              <a:t>文字添加边框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</a:t>
            </a:r>
            <a:r>
              <a:rPr lang="en-US" altLang="zh-CN" sz="2800" dirty="0">
                <a:solidFill>
                  <a:srgbClr val="FF0000"/>
                </a:solidFill>
              </a:rPr>
              <a:t>text-stroke</a:t>
            </a:r>
            <a:r>
              <a:rPr lang="en-US" altLang="zh-CN" sz="2800" dirty="0"/>
              <a:t>: 2px blue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en-US" sz="2400" dirty="0"/>
              <a:t>通过设定</a:t>
            </a:r>
            <a:r>
              <a:rPr lang="en-US" altLang="zh-CN" sz="2400" dirty="0"/>
              <a:t>1px</a:t>
            </a:r>
            <a:r>
              <a:rPr lang="zh-CN" altLang="en-US" sz="2400" dirty="0"/>
              <a:t>的透明边框，可以让文字变得平滑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en-US" sz="2400" dirty="0"/>
              <a:t>颜色设成透明能创建镂空字体</a:t>
            </a:r>
            <a:endParaRPr lang="en-US" altLang="zh-CN" sz="2400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337" y="1224116"/>
            <a:ext cx="7721979" cy="48651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</a:pPr>
            <a:r>
              <a:rPr kumimoji="1" lang="zh-CN" altLang="en-US" sz="3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 结构选择器</a:t>
            </a:r>
            <a:endParaRPr kumimoji="1" lang="en-US" altLang="zh-CN" sz="3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:nth-child(n)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偶数元素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:nth-child(2n+1)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奇数元素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:nth-of-type(n)  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:first-child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:last-child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:only-of-type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  <a:cs typeface="Adobe 楷体 Std R"/>
              </a:rPr>
              <a:t>:empty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  <a:cs typeface="Adobe 楷体 Std R"/>
            </a:endParaRPr>
          </a:p>
        </p:txBody>
      </p:sp>
      <p:pic>
        <p:nvPicPr>
          <p:cNvPr id="5" name="图片 4" descr="logo-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1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否定选择器</a:t>
            </a:r>
          </a:p>
          <a:p>
            <a:pPr lvl="1">
              <a:buNone/>
            </a:pPr>
            <a:r>
              <a:rPr lang="en-US" altLang="zh-CN" dirty="0"/>
              <a:t>:not()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属性选择器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=</a:t>
            </a:r>
            <a:r>
              <a:rPr lang="en-US" altLang="zh-CN" dirty="0" err="1"/>
              <a:t>val</a:t>
            </a:r>
            <a:r>
              <a:rPr lang="en-US" altLang="zh-CN" dirty="0"/>
              <a:t>]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|=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只能等于</a:t>
            </a:r>
            <a:r>
              <a:rPr lang="en-US" altLang="zh-CN" dirty="0" err="1"/>
              <a:t>val</a:t>
            </a:r>
            <a:r>
              <a:rPr lang="zh-CN" altLang="en-US" dirty="0"/>
              <a:t>  或只能以</a:t>
            </a:r>
            <a:r>
              <a:rPr lang="en-US" altLang="zh-CN" dirty="0" err="1"/>
              <a:t>val</a:t>
            </a:r>
            <a:r>
              <a:rPr lang="en-US" altLang="zh-CN" dirty="0"/>
              <a:t>-</a:t>
            </a:r>
            <a:r>
              <a:rPr lang="zh-CN" altLang="en-US" dirty="0"/>
              <a:t>开头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*=</a:t>
            </a:r>
            <a:r>
              <a:rPr lang="en-US" altLang="zh-CN" dirty="0" err="1"/>
              <a:t>val</a:t>
            </a:r>
            <a:r>
              <a:rPr lang="en-US" altLang="zh-CN" dirty="0"/>
              <a:t>]  </a:t>
            </a:r>
            <a:r>
              <a:rPr lang="zh-CN" altLang="en-US" dirty="0"/>
              <a:t>包含</a:t>
            </a:r>
            <a:r>
              <a:rPr lang="en-US" altLang="zh-CN" dirty="0" err="1"/>
              <a:t>val</a:t>
            </a:r>
            <a:r>
              <a:rPr lang="zh-CN" altLang="en-US" dirty="0"/>
              <a:t>字符串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~=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属性值有多个</a:t>
            </a:r>
            <a:r>
              <a:rPr lang="en-US" altLang="zh-CN" dirty="0"/>
              <a:t>,</a:t>
            </a:r>
            <a:r>
              <a:rPr lang="zh-CN" altLang="en-US" dirty="0"/>
              <a:t>其中有一个是</a:t>
            </a:r>
            <a:r>
              <a:rPr lang="en-US" altLang="zh-CN" dirty="0" err="1"/>
              <a:t>val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^=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开头</a:t>
            </a:r>
            <a:r>
              <a:rPr lang="en-US" altLang="zh-CN" dirty="0"/>
              <a:t>,</a:t>
            </a:r>
            <a:r>
              <a:rPr lang="zh-CN" altLang="en-US" dirty="0"/>
              <a:t>不管后面是什么</a:t>
            </a:r>
          </a:p>
          <a:p>
            <a:pPr lvl="1">
              <a:buNone/>
            </a:pPr>
            <a:r>
              <a:rPr lang="en-US" altLang="zh-CN" dirty="0"/>
              <a:t>E[</a:t>
            </a:r>
            <a:r>
              <a:rPr lang="en-US" altLang="zh-CN" dirty="0" err="1"/>
              <a:t>attr</a:t>
            </a:r>
            <a:r>
              <a:rPr lang="en-US" altLang="zh-CN" dirty="0"/>
              <a:t>$=</a:t>
            </a:r>
            <a:r>
              <a:rPr lang="en-US" altLang="zh-CN" dirty="0" err="1"/>
              <a:t>val</a:t>
            </a:r>
            <a:r>
              <a:rPr lang="en-US" altLang="zh-CN" dirty="0"/>
              <a:t>]   </a:t>
            </a:r>
            <a:r>
              <a:rPr lang="zh-CN" altLang="en-US" dirty="0"/>
              <a:t>以</a:t>
            </a:r>
            <a:r>
              <a:rPr lang="en-US" altLang="zh-CN" dirty="0" err="1"/>
              <a:t>val</a:t>
            </a:r>
            <a:r>
              <a:rPr lang="zh-CN" altLang="en-US" dirty="0"/>
              <a:t>结尾</a:t>
            </a:r>
            <a:r>
              <a:rPr lang="en-US" altLang="zh-CN" dirty="0"/>
              <a:t>,</a:t>
            </a:r>
            <a:r>
              <a:rPr lang="zh-CN" altLang="en-US" dirty="0"/>
              <a:t>不管前面是什么</a:t>
            </a: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CSS3</a:t>
            </a:r>
            <a:r>
              <a:rPr kumimoji="1"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dobe 楷体 Std R"/>
              </a:rPr>
              <a:t>选择器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125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:target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用来匹配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指向的目标元素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存在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指向该匹配元素时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样式效果才会生效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伪元素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first-line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匹配第一行文本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first-letter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匹配第一个首字符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before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 after  DOM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元素前后插入额外的内容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圆角 </a:t>
            </a:r>
            <a:r>
              <a:rPr lang="en-US" altLang="zh-CN" dirty="0">
                <a:solidFill>
                  <a:srgbClr val="FF0000"/>
                </a:solidFill>
              </a:rPr>
              <a:t>border-radius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1-4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 </a:t>
            </a:r>
            <a:r>
              <a:rPr lang="en-US" altLang="zh-CN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 1-4</a:t>
            </a:r>
            <a:r>
              <a:rPr lang="zh-CN" altLang="en-US" sz="2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个数字</a:t>
            </a:r>
            <a:endParaRPr lang="en-US" altLang="zh-CN" sz="2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前面是水平半径，后面是垂直半径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四个数字方向分别是左上  右上  右下  左下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不给“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/”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则水平半径和垂直半径一样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 10px/5px;</a:t>
            </a:r>
          </a:p>
          <a:p>
            <a:pPr marL="1200150" lvl="3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border-radius:60px 40px 30px 20px /30px 20px 10px 5</a:t>
            </a:r>
          </a:p>
          <a:p>
            <a:pPr marL="74295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例子 </a:t>
            </a:r>
            <a:r>
              <a:rPr lang="en-US" altLang="zh-CN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: </a:t>
            </a:r>
            <a:r>
              <a:rPr lang="zh-CN" altLang="en-US" sz="22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圆  椭圆  半圆  扇形 </a:t>
            </a:r>
            <a:endParaRPr lang="en-US" altLang="zh-CN" sz="22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线性渐变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71"/>
            <a:ext cx="8436077" cy="56781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4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linear-gradient</a:t>
            </a: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linear-gradient([&lt;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 ||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&gt;,]?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&gt;, &lt;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&gt;…)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只能用在背景上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颜色是沿着一条直线轴变化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参数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起点：从什么方向开始渐变</a:t>
            </a: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top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left top</a:t>
            </a:r>
            <a:endParaRPr lang="zh-CN" altLang="en-US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角度：从什么角度开始渐变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xxx deg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的形式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200150" lvl="3" indent="-342900">
              <a:lnSpc>
                <a:spcPct val="120000"/>
              </a:lnSpc>
            </a:pP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点：渐变点的颜色和位置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1657350" lvl="4" indent="-342900">
              <a:lnSpc>
                <a:spcPct val="12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red 50%</a:t>
            </a:r>
            <a:r>
              <a:rPr lang="zh-CN" altLang="en-US" sz="36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，位置可选</a:t>
            </a:r>
            <a:endParaRPr lang="en-US" altLang="zh-CN" sz="36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lvl="1">
              <a:lnSpc>
                <a:spcPct val="170000"/>
              </a:lnSpc>
              <a:buFont typeface="Arial" pitchFamily="34" charset="0"/>
              <a:buChar char="•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重复线性渐变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径向渐变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radial-gradient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([[&lt;shape&gt; || &lt;size&gt;] [at &lt;position&gt;]?,| at &lt;position&gt;,]?&lt;color-stop&gt;[,&lt;color-stop&gt;]+);</a:t>
            </a: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  <a:buFont typeface="Arial" pitchFamily="34" charset="0"/>
              <a:buChar char="•"/>
            </a:pPr>
            <a:r>
              <a:rPr lang="zh-CN" altLang="en-US" sz="2400" dirty="0"/>
              <a:t>从“一个点”向多方向颜色渐变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shape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形状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ellipse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、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circle 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或设置水平半径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,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垂直半径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size: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渐变的大小，即渐变到哪里停止，有如下关键词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closest-side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：最近边；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farthest-side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：最远边；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closest-corner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：最近角；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farthest-corner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：最远角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默认值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position 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：关键词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数值</a:t>
            </a:r>
            <a:r>
              <a:rPr lang="en-US" altLang="zh-CN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|</a:t>
            </a: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百分比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3F3F3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重复的径向渐变</a:t>
            </a:r>
            <a:endParaRPr lang="en-US" altLang="zh-CN" sz="2400" dirty="0">
              <a:solidFill>
                <a:srgbClr val="3F3F3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background-origin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content-box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区域显示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background-clip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区域向外裁剪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border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content-box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区域往外裁剪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background-size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100% 100%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百分比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10px 10px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数值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contain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背景图显示完整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但不一定铺满整个容器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cover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按原始比例收缩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背景图可能显示不完整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但铺满整个容器</a:t>
            </a:r>
            <a:endParaRPr lang="en-US" altLang="zh-CN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background-attachment </a:t>
            </a:r>
          </a:p>
          <a:p>
            <a:pPr marL="742950" lvl="2" indent="-34290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背景图片是滚动的还是固定的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fixed(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固定的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默认是滚动的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/>
          </a:p>
        </p:txBody>
      </p:sp>
      <p:pic>
        <p:nvPicPr>
          <p:cNvPr id="4" name="图片 3" descr="logo-ne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725" y="5781425"/>
            <a:ext cx="1743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9126</TotalTime>
  <Words>566</Words>
  <Application>Microsoft Office PowerPoint</Application>
  <PresentationFormat>全屏显示(4:3)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Adobe 楷体 Std R</vt:lpstr>
      <vt:lpstr>宋体</vt:lpstr>
      <vt:lpstr>微软雅黑</vt:lpstr>
      <vt:lpstr>Arial</vt:lpstr>
      <vt:lpstr>Calibri</vt:lpstr>
      <vt:lpstr>Office 主题</vt:lpstr>
      <vt:lpstr>CSS3</vt:lpstr>
      <vt:lpstr>CSS3选择器</vt:lpstr>
      <vt:lpstr>CSS3选择器</vt:lpstr>
      <vt:lpstr>CSS3选择器</vt:lpstr>
      <vt:lpstr>圆角 border-radius</vt:lpstr>
      <vt:lpstr>线性渐变</vt:lpstr>
      <vt:lpstr>径向渐变</vt:lpstr>
      <vt:lpstr>背景</vt:lpstr>
      <vt:lpstr>背景</vt:lpstr>
      <vt:lpstr>盒子阴影</vt:lpstr>
      <vt:lpstr>文本阴影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</dc:title>
  <dc:creator>wy wy</dc:creator>
  <cp:lastModifiedBy>任 金辉</cp:lastModifiedBy>
  <cp:revision>161</cp:revision>
  <dcterms:created xsi:type="dcterms:W3CDTF">2015-11-24T05:22:10Z</dcterms:created>
  <dcterms:modified xsi:type="dcterms:W3CDTF">2018-06-17T07:59:00Z</dcterms:modified>
</cp:coreProperties>
</file>