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22" r:id="rId3"/>
    <p:sldId id="297" r:id="rId4"/>
    <p:sldId id="298" r:id="rId5"/>
    <p:sldId id="299" r:id="rId6"/>
    <p:sldId id="300" r:id="rId7"/>
    <p:sldId id="301" r:id="rId8"/>
    <p:sldId id="302" r:id="rId9"/>
    <p:sldId id="303" r:id="rId10"/>
    <p:sldId id="323" r:id="rId11"/>
    <p:sldId id="319" r:id="rId12"/>
    <p:sldId id="307" r:id="rId13"/>
    <p:sldId id="308" r:id="rId14"/>
    <p:sldId id="310" r:id="rId15"/>
    <p:sldId id="311" r:id="rId16"/>
    <p:sldId id="314" r:id="rId17"/>
    <p:sldId id="316" r:id="rId18"/>
    <p:sldId id="317" r:id="rId19"/>
    <p:sldId id="318" r:id="rId20"/>
    <p:sldId id="320" r:id="rId21"/>
    <p:sldId id="321" r:id="rId22"/>
    <p:sldId id="306" r:id="rId23"/>
    <p:sldId id="269" r:id="rId24"/>
  </p:sldIdLst>
  <p:sldSz cx="9144000" cy="6858000" type="screen4x3"/>
  <p:notesSz cx="6867525" cy="99949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996633"/>
    <a:srgbClr val="990000"/>
    <a:srgbClr val="BCB9D7"/>
    <a:srgbClr val="FF6600"/>
    <a:srgbClr val="FF0245"/>
    <a:srgbClr val="A50021"/>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900" autoAdjust="0"/>
  </p:normalViewPr>
  <p:slideViewPr>
    <p:cSldViewPr>
      <p:cViewPr>
        <p:scale>
          <a:sx n="75" d="100"/>
          <a:sy n="75" d="100"/>
        </p:scale>
        <p:origin x="-1236" y="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7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6563" cy="500063"/>
          </a:xfrm>
          <a:prstGeom prst="rect">
            <a:avLst/>
          </a:prstGeom>
          <a:noFill/>
          <a:ln w="9525">
            <a:noFill/>
            <a:miter lim="800000"/>
            <a:headEnd/>
            <a:tailEnd/>
          </a:ln>
          <a:effectLst/>
        </p:spPr>
        <p:txBody>
          <a:bodyPr vert="horz" wrap="square" lIns="96350" tIns="48175" rIns="96350" bIns="48175" numCol="1" anchor="t" anchorCtr="0" compatLnSpc="1">
            <a:prstTxWarp prst="textNoShape">
              <a:avLst/>
            </a:prstTxWarp>
          </a:bodyPr>
          <a:lstStyle>
            <a:lvl1pPr defTabSz="963613">
              <a:defRPr sz="1300" smtClean="0"/>
            </a:lvl1pPr>
          </a:lstStyle>
          <a:p>
            <a:pPr>
              <a:defRPr/>
            </a:pPr>
            <a:endParaRPr lang="en-US" altLang="zh-CN"/>
          </a:p>
        </p:txBody>
      </p:sp>
      <p:sp>
        <p:nvSpPr>
          <p:cNvPr id="86019" name="Rectangle 3"/>
          <p:cNvSpPr>
            <a:spLocks noGrp="1" noChangeArrowheads="1"/>
          </p:cNvSpPr>
          <p:nvPr>
            <p:ph type="dt" idx="1"/>
          </p:nvPr>
        </p:nvSpPr>
        <p:spPr bwMode="auto">
          <a:xfrm>
            <a:off x="3889375" y="0"/>
            <a:ext cx="2976563" cy="500063"/>
          </a:xfrm>
          <a:prstGeom prst="rect">
            <a:avLst/>
          </a:prstGeom>
          <a:noFill/>
          <a:ln w="9525">
            <a:noFill/>
            <a:miter lim="800000"/>
            <a:headEnd/>
            <a:tailEnd/>
          </a:ln>
          <a:effectLst/>
        </p:spPr>
        <p:txBody>
          <a:bodyPr vert="horz" wrap="square" lIns="96350" tIns="48175" rIns="96350" bIns="48175" numCol="1" anchor="t" anchorCtr="0" compatLnSpc="1">
            <a:prstTxWarp prst="textNoShape">
              <a:avLst/>
            </a:prstTxWarp>
          </a:bodyPr>
          <a:lstStyle>
            <a:lvl1pPr algn="r" defTabSz="963613">
              <a:defRPr sz="1300" smtClean="0"/>
            </a:lvl1pPr>
          </a:lstStyle>
          <a:p>
            <a:pPr>
              <a:defRPr/>
            </a:pPr>
            <a:endParaRPr lang="en-US" altLang="zh-CN"/>
          </a:p>
        </p:txBody>
      </p:sp>
      <p:sp>
        <p:nvSpPr>
          <p:cNvPr id="29700" name="Rectangle 4"/>
          <p:cNvSpPr>
            <a:spLocks noGrp="1" noRot="1" noChangeAspect="1" noChangeArrowheads="1" noTextEdit="1"/>
          </p:cNvSpPr>
          <p:nvPr>
            <p:ph type="sldImg" idx="2"/>
          </p:nvPr>
        </p:nvSpPr>
        <p:spPr bwMode="auto">
          <a:xfrm>
            <a:off x="935038" y="749300"/>
            <a:ext cx="4997450" cy="3748088"/>
          </a:xfrm>
          <a:prstGeom prst="rect">
            <a:avLst/>
          </a:prstGeom>
          <a:noFill/>
          <a:ln w="9525">
            <a:solidFill>
              <a:srgbClr val="000000"/>
            </a:solidFill>
            <a:miter lim="800000"/>
            <a:headEnd/>
            <a:tailEnd/>
          </a:ln>
        </p:spPr>
      </p:sp>
      <p:sp>
        <p:nvSpPr>
          <p:cNvPr id="86021" name="Rectangle 5"/>
          <p:cNvSpPr>
            <a:spLocks noGrp="1" noChangeArrowheads="1"/>
          </p:cNvSpPr>
          <p:nvPr>
            <p:ph type="body" sz="quarter" idx="3"/>
          </p:nvPr>
        </p:nvSpPr>
        <p:spPr bwMode="auto">
          <a:xfrm>
            <a:off x="687388" y="4748213"/>
            <a:ext cx="5492750" cy="4497387"/>
          </a:xfrm>
          <a:prstGeom prst="rect">
            <a:avLst/>
          </a:prstGeom>
          <a:noFill/>
          <a:ln w="9525">
            <a:noFill/>
            <a:miter lim="800000"/>
            <a:headEnd/>
            <a:tailEnd/>
          </a:ln>
          <a:effectLst/>
        </p:spPr>
        <p:txBody>
          <a:bodyPr vert="horz" wrap="square" lIns="96350" tIns="48175" rIns="96350" bIns="48175"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6022" name="Rectangle 6"/>
          <p:cNvSpPr>
            <a:spLocks noGrp="1" noChangeArrowheads="1"/>
          </p:cNvSpPr>
          <p:nvPr>
            <p:ph type="ftr" sz="quarter" idx="4"/>
          </p:nvPr>
        </p:nvSpPr>
        <p:spPr bwMode="auto">
          <a:xfrm>
            <a:off x="0" y="9493250"/>
            <a:ext cx="2976563" cy="500063"/>
          </a:xfrm>
          <a:prstGeom prst="rect">
            <a:avLst/>
          </a:prstGeom>
          <a:noFill/>
          <a:ln w="9525">
            <a:noFill/>
            <a:miter lim="800000"/>
            <a:headEnd/>
            <a:tailEnd/>
          </a:ln>
          <a:effectLst/>
        </p:spPr>
        <p:txBody>
          <a:bodyPr vert="horz" wrap="square" lIns="96350" tIns="48175" rIns="96350" bIns="48175" numCol="1" anchor="b" anchorCtr="0" compatLnSpc="1">
            <a:prstTxWarp prst="textNoShape">
              <a:avLst/>
            </a:prstTxWarp>
          </a:bodyPr>
          <a:lstStyle>
            <a:lvl1pPr defTabSz="963613">
              <a:defRPr sz="1300" smtClean="0"/>
            </a:lvl1pPr>
          </a:lstStyle>
          <a:p>
            <a:pPr>
              <a:defRPr/>
            </a:pPr>
            <a:endParaRPr lang="en-US" altLang="zh-CN"/>
          </a:p>
        </p:txBody>
      </p:sp>
      <p:sp>
        <p:nvSpPr>
          <p:cNvPr id="86023" name="Rectangle 7"/>
          <p:cNvSpPr>
            <a:spLocks noGrp="1" noChangeArrowheads="1"/>
          </p:cNvSpPr>
          <p:nvPr>
            <p:ph type="sldNum" sz="quarter" idx="5"/>
          </p:nvPr>
        </p:nvSpPr>
        <p:spPr bwMode="auto">
          <a:xfrm>
            <a:off x="3889375" y="9493250"/>
            <a:ext cx="2976563" cy="500063"/>
          </a:xfrm>
          <a:prstGeom prst="rect">
            <a:avLst/>
          </a:prstGeom>
          <a:noFill/>
          <a:ln w="9525">
            <a:noFill/>
            <a:miter lim="800000"/>
            <a:headEnd/>
            <a:tailEnd/>
          </a:ln>
          <a:effectLst/>
        </p:spPr>
        <p:txBody>
          <a:bodyPr vert="horz" wrap="square" lIns="96350" tIns="48175" rIns="96350" bIns="48175" numCol="1" anchor="b" anchorCtr="0" compatLnSpc="1">
            <a:prstTxWarp prst="textNoShape">
              <a:avLst/>
            </a:prstTxWarp>
          </a:bodyPr>
          <a:lstStyle>
            <a:lvl1pPr algn="r" defTabSz="963613">
              <a:defRPr sz="1300" smtClean="0"/>
            </a:lvl1pPr>
          </a:lstStyle>
          <a:p>
            <a:pPr>
              <a:defRPr/>
            </a:pPr>
            <a:fld id="{619867F4-8AE2-46A2-9503-376912A9B0A6}" type="slidenum">
              <a:rPr lang="en-US" altLang="zh-CN"/>
              <a:pPr>
                <a:defRPr/>
              </a:pPr>
              <a:t>‹#›</a:t>
            </a:fld>
            <a:endParaRPr lang="en-US" altLang="zh-CN"/>
          </a:p>
        </p:txBody>
      </p:sp>
    </p:spTree>
    <p:extLst>
      <p:ext uri="{BB962C8B-B14F-4D97-AF65-F5344CB8AC3E}">
        <p14:creationId xmlns:p14="http://schemas.microsoft.com/office/powerpoint/2010/main" val="3105653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59" descr="ken"/>
          <p:cNvPicPr>
            <a:picLocks noChangeAspect="1" noChangeArrowheads="1"/>
          </p:cNvPicPr>
          <p:nvPr userDrawn="1"/>
        </p:nvPicPr>
        <p:blipFill>
          <a:blip r:embed="rId2" cstate="print"/>
          <a:srcRect/>
          <a:stretch>
            <a:fillRect/>
          </a:stretch>
        </p:blipFill>
        <p:spPr bwMode="auto">
          <a:xfrm>
            <a:off x="1133475" y="206375"/>
            <a:ext cx="7615238" cy="2717800"/>
          </a:xfrm>
          <a:prstGeom prst="rect">
            <a:avLst/>
          </a:prstGeom>
          <a:noFill/>
          <a:ln w="9525">
            <a:noFill/>
            <a:miter lim="800000"/>
            <a:headEnd/>
            <a:tailEnd/>
          </a:ln>
        </p:spPr>
      </p:pic>
      <p:grpSp>
        <p:nvGrpSpPr>
          <p:cNvPr id="5" name="Group 6"/>
          <p:cNvGrpSpPr>
            <a:grpSpLocks/>
          </p:cNvGrpSpPr>
          <p:nvPr userDrawn="1"/>
        </p:nvGrpSpPr>
        <p:grpSpPr bwMode="auto">
          <a:xfrm>
            <a:off x="1116013" y="2743200"/>
            <a:ext cx="7632700" cy="1128713"/>
            <a:chOff x="719" y="1728"/>
            <a:chExt cx="4798" cy="711"/>
          </a:xfrm>
        </p:grpSpPr>
        <p:sp>
          <p:nvSpPr>
            <p:cNvPr id="6" name="Rectangle 36"/>
            <p:cNvSpPr>
              <a:spLocks noChangeArrowheads="1"/>
            </p:cNvSpPr>
            <p:nvPr userDrawn="1"/>
          </p:nvSpPr>
          <p:spPr bwMode="auto">
            <a:xfrm>
              <a:off x="719" y="1728"/>
              <a:ext cx="3949" cy="711"/>
            </a:xfrm>
            <a:prstGeom prst="rect">
              <a:avLst/>
            </a:prstGeom>
            <a:solidFill>
              <a:srgbClr val="A4A09A"/>
            </a:solidFill>
            <a:ln w="9525">
              <a:noFill/>
              <a:miter lim="800000"/>
              <a:headEnd/>
              <a:tailEnd/>
            </a:ln>
          </p:spPr>
          <p:txBody>
            <a:bodyPr wrap="none" anchor="ctr"/>
            <a:lstStyle/>
            <a:p>
              <a:pPr eaLnBrk="0" hangingPunct="0">
                <a:defRPr/>
              </a:pPr>
              <a:endParaRPr lang="zh-CN" altLang="zh-CN" sz="2000"/>
            </a:p>
          </p:txBody>
        </p:sp>
        <p:sp>
          <p:nvSpPr>
            <p:cNvPr id="7" name="Rectangle 37"/>
            <p:cNvSpPr>
              <a:spLocks noChangeArrowheads="1"/>
            </p:cNvSpPr>
            <p:nvPr userDrawn="1"/>
          </p:nvSpPr>
          <p:spPr bwMode="auto">
            <a:xfrm>
              <a:off x="5347" y="2261"/>
              <a:ext cx="170" cy="178"/>
            </a:xfrm>
            <a:prstGeom prst="rect">
              <a:avLst/>
            </a:prstGeom>
            <a:solidFill>
              <a:srgbClr val="BDBAB5"/>
            </a:solidFill>
            <a:ln w="9525">
              <a:noFill/>
              <a:miter lim="800000"/>
              <a:headEnd/>
              <a:tailEnd/>
            </a:ln>
          </p:spPr>
          <p:txBody>
            <a:bodyPr wrap="none" anchor="ctr"/>
            <a:lstStyle/>
            <a:p>
              <a:pPr eaLnBrk="0" hangingPunct="0">
                <a:defRPr/>
              </a:pPr>
              <a:endParaRPr lang="zh-CN" altLang="zh-CN" sz="2000"/>
            </a:p>
          </p:txBody>
        </p:sp>
        <p:sp>
          <p:nvSpPr>
            <p:cNvPr id="8" name="Rectangle 38"/>
            <p:cNvSpPr>
              <a:spLocks noChangeArrowheads="1"/>
            </p:cNvSpPr>
            <p:nvPr userDrawn="1"/>
          </p:nvSpPr>
          <p:spPr bwMode="auto">
            <a:xfrm>
              <a:off x="5347" y="2084"/>
              <a:ext cx="170" cy="177"/>
            </a:xfrm>
            <a:prstGeom prst="rect">
              <a:avLst/>
            </a:prstGeom>
            <a:solidFill>
              <a:srgbClr val="C9C7C3"/>
            </a:solidFill>
            <a:ln w="9525">
              <a:noFill/>
              <a:miter lim="800000"/>
              <a:headEnd/>
              <a:tailEnd/>
            </a:ln>
          </p:spPr>
          <p:txBody>
            <a:bodyPr wrap="none" anchor="ctr"/>
            <a:lstStyle/>
            <a:p>
              <a:pPr eaLnBrk="0" hangingPunct="0">
                <a:defRPr/>
              </a:pPr>
              <a:endParaRPr lang="zh-CN" altLang="zh-CN" sz="2000"/>
            </a:p>
          </p:txBody>
        </p:sp>
        <p:sp>
          <p:nvSpPr>
            <p:cNvPr id="9" name="Rectangle 39"/>
            <p:cNvSpPr>
              <a:spLocks noChangeArrowheads="1"/>
            </p:cNvSpPr>
            <p:nvPr userDrawn="1"/>
          </p:nvSpPr>
          <p:spPr bwMode="auto">
            <a:xfrm>
              <a:off x="5347" y="1906"/>
              <a:ext cx="170" cy="178"/>
            </a:xfrm>
            <a:prstGeom prst="rect">
              <a:avLst/>
            </a:prstGeom>
            <a:solidFill>
              <a:srgbClr val="D5D4D1"/>
            </a:solidFill>
            <a:ln w="9525">
              <a:noFill/>
              <a:miter lim="800000"/>
              <a:headEnd/>
              <a:tailEnd/>
            </a:ln>
          </p:spPr>
          <p:txBody>
            <a:bodyPr wrap="none" anchor="ctr"/>
            <a:lstStyle/>
            <a:p>
              <a:pPr eaLnBrk="0" hangingPunct="0">
                <a:defRPr/>
              </a:pPr>
              <a:endParaRPr lang="zh-CN" altLang="zh-CN" sz="2000"/>
            </a:p>
          </p:txBody>
        </p:sp>
        <p:sp>
          <p:nvSpPr>
            <p:cNvPr id="10" name="Rectangle 40"/>
            <p:cNvSpPr>
              <a:spLocks noChangeArrowheads="1"/>
            </p:cNvSpPr>
            <p:nvPr userDrawn="1"/>
          </p:nvSpPr>
          <p:spPr bwMode="auto">
            <a:xfrm>
              <a:off x="5347" y="1728"/>
              <a:ext cx="170" cy="178"/>
            </a:xfrm>
            <a:prstGeom prst="rect">
              <a:avLst/>
            </a:prstGeom>
            <a:solidFill>
              <a:srgbClr val="E5E4E3"/>
            </a:solidFill>
            <a:ln w="9525">
              <a:noFill/>
              <a:miter lim="800000"/>
              <a:headEnd/>
              <a:tailEnd/>
            </a:ln>
          </p:spPr>
          <p:txBody>
            <a:bodyPr wrap="none" anchor="ctr"/>
            <a:lstStyle/>
            <a:p>
              <a:pPr eaLnBrk="0" hangingPunct="0">
                <a:defRPr/>
              </a:pPr>
              <a:endParaRPr lang="zh-CN" altLang="zh-CN" sz="2000"/>
            </a:p>
          </p:txBody>
        </p:sp>
        <p:sp>
          <p:nvSpPr>
            <p:cNvPr id="11" name="Rectangle 41"/>
            <p:cNvSpPr>
              <a:spLocks noChangeArrowheads="1"/>
            </p:cNvSpPr>
            <p:nvPr userDrawn="1"/>
          </p:nvSpPr>
          <p:spPr bwMode="auto">
            <a:xfrm>
              <a:off x="5177" y="2261"/>
              <a:ext cx="172" cy="178"/>
            </a:xfrm>
            <a:prstGeom prst="rect">
              <a:avLst/>
            </a:prstGeom>
            <a:solidFill>
              <a:srgbClr val="B5B2AD"/>
            </a:solidFill>
            <a:ln w="9525">
              <a:noFill/>
              <a:miter lim="800000"/>
              <a:headEnd/>
              <a:tailEnd/>
            </a:ln>
          </p:spPr>
          <p:txBody>
            <a:bodyPr wrap="none" anchor="ctr"/>
            <a:lstStyle/>
            <a:p>
              <a:pPr eaLnBrk="0" hangingPunct="0">
                <a:defRPr/>
              </a:pPr>
              <a:endParaRPr lang="zh-CN" altLang="zh-CN" sz="2000"/>
            </a:p>
          </p:txBody>
        </p:sp>
        <p:sp>
          <p:nvSpPr>
            <p:cNvPr id="12" name="Rectangle 42"/>
            <p:cNvSpPr>
              <a:spLocks noChangeArrowheads="1"/>
            </p:cNvSpPr>
            <p:nvPr userDrawn="1"/>
          </p:nvSpPr>
          <p:spPr bwMode="auto">
            <a:xfrm>
              <a:off x="5177" y="2084"/>
              <a:ext cx="172" cy="177"/>
            </a:xfrm>
            <a:prstGeom prst="rect">
              <a:avLst/>
            </a:prstGeom>
            <a:solidFill>
              <a:srgbClr val="BDBAB5"/>
            </a:solidFill>
            <a:ln w="9525">
              <a:noFill/>
              <a:miter lim="800000"/>
              <a:headEnd/>
              <a:tailEnd/>
            </a:ln>
          </p:spPr>
          <p:txBody>
            <a:bodyPr wrap="none" anchor="ctr"/>
            <a:lstStyle/>
            <a:p>
              <a:pPr eaLnBrk="0" hangingPunct="0">
                <a:defRPr/>
              </a:pPr>
              <a:endParaRPr lang="zh-CN" altLang="zh-CN" sz="2000"/>
            </a:p>
          </p:txBody>
        </p:sp>
        <p:sp>
          <p:nvSpPr>
            <p:cNvPr id="13" name="Rectangle 43"/>
            <p:cNvSpPr>
              <a:spLocks noChangeArrowheads="1"/>
            </p:cNvSpPr>
            <p:nvPr userDrawn="1"/>
          </p:nvSpPr>
          <p:spPr bwMode="auto">
            <a:xfrm>
              <a:off x="5177" y="1906"/>
              <a:ext cx="172" cy="178"/>
            </a:xfrm>
            <a:prstGeom prst="rect">
              <a:avLst/>
            </a:prstGeom>
            <a:solidFill>
              <a:srgbClr val="C9C7C3"/>
            </a:solidFill>
            <a:ln w="9525">
              <a:noFill/>
              <a:miter lim="800000"/>
              <a:headEnd/>
              <a:tailEnd/>
            </a:ln>
          </p:spPr>
          <p:txBody>
            <a:bodyPr wrap="none" anchor="ctr"/>
            <a:lstStyle/>
            <a:p>
              <a:pPr eaLnBrk="0" hangingPunct="0">
                <a:defRPr/>
              </a:pPr>
              <a:endParaRPr lang="zh-CN" altLang="zh-CN" sz="2000"/>
            </a:p>
          </p:txBody>
        </p:sp>
        <p:sp>
          <p:nvSpPr>
            <p:cNvPr id="14" name="Rectangle 44"/>
            <p:cNvSpPr>
              <a:spLocks noChangeArrowheads="1"/>
            </p:cNvSpPr>
            <p:nvPr userDrawn="1"/>
          </p:nvSpPr>
          <p:spPr bwMode="auto">
            <a:xfrm>
              <a:off x="5177" y="1728"/>
              <a:ext cx="172" cy="178"/>
            </a:xfrm>
            <a:prstGeom prst="rect">
              <a:avLst/>
            </a:prstGeom>
            <a:solidFill>
              <a:srgbClr val="D5D4D1"/>
            </a:solidFill>
            <a:ln w="9525">
              <a:noFill/>
              <a:miter lim="800000"/>
              <a:headEnd/>
              <a:tailEnd/>
            </a:ln>
          </p:spPr>
          <p:txBody>
            <a:bodyPr wrap="none" anchor="ctr"/>
            <a:lstStyle/>
            <a:p>
              <a:pPr eaLnBrk="0" hangingPunct="0">
                <a:defRPr/>
              </a:pPr>
              <a:endParaRPr lang="zh-CN" altLang="zh-CN" sz="2000"/>
            </a:p>
          </p:txBody>
        </p:sp>
        <p:sp>
          <p:nvSpPr>
            <p:cNvPr id="15" name="Rectangle 45"/>
            <p:cNvSpPr>
              <a:spLocks noChangeArrowheads="1"/>
            </p:cNvSpPr>
            <p:nvPr userDrawn="1"/>
          </p:nvSpPr>
          <p:spPr bwMode="auto">
            <a:xfrm>
              <a:off x="5008" y="2261"/>
              <a:ext cx="169" cy="178"/>
            </a:xfrm>
            <a:prstGeom prst="rect">
              <a:avLst/>
            </a:prstGeom>
            <a:solidFill>
              <a:srgbClr val="ABA7A1"/>
            </a:solidFill>
            <a:ln w="9525">
              <a:noFill/>
              <a:miter lim="800000"/>
              <a:headEnd/>
              <a:tailEnd/>
            </a:ln>
          </p:spPr>
          <p:txBody>
            <a:bodyPr wrap="none" anchor="ctr"/>
            <a:lstStyle/>
            <a:p>
              <a:pPr eaLnBrk="0" hangingPunct="0">
                <a:defRPr/>
              </a:pPr>
              <a:endParaRPr lang="zh-CN" altLang="zh-CN" sz="2000"/>
            </a:p>
          </p:txBody>
        </p:sp>
        <p:sp>
          <p:nvSpPr>
            <p:cNvPr id="16" name="Rectangle 46"/>
            <p:cNvSpPr>
              <a:spLocks noChangeArrowheads="1"/>
            </p:cNvSpPr>
            <p:nvPr userDrawn="1"/>
          </p:nvSpPr>
          <p:spPr bwMode="auto">
            <a:xfrm>
              <a:off x="5008" y="2084"/>
              <a:ext cx="169" cy="177"/>
            </a:xfrm>
            <a:prstGeom prst="rect">
              <a:avLst/>
            </a:prstGeom>
            <a:solidFill>
              <a:srgbClr val="B5B2AD"/>
            </a:solidFill>
            <a:ln w="9525">
              <a:noFill/>
              <a:miter lim="800000"/>
              <a:headEnd/>
              <a:tailEnd/>
            </a:ln>
          </p:spPr>
          <p:txBody>
            <a:bodyPr wrap="none" anchor="ctr"/>
            <a:lstStyle/>
            <a:p>
              <a:pPr eaLnBrk="0" hangingPunct="0">
                <a:defRPr/>
              </a:pPr>
              <a:endParaRPr lang="zh-CN" altLang="zh-CN" sz="2000"/>
            </a:p>
          </p:txBody>
        </p:sp>
        <p:sp>
          <p:nvSpPr>
            <p:cNvPr id="17" name="Rectangle 47"/>
            <p:cNvSpPr>
              <a:spLocks noChangeArrowheads="1"/>
            </p:cNvSpPr>
            <p:nvPr userDrawn="1"/>
          </p:nvSpPr>
          <p:spPr bwMode="auto">
            <a:xfrm>
              <a:off x="5008" y="1906"/>
              <a:ext cx="169" cy="178"/>
            </a:xfrm>
            <a:prstGeom prst="rect">
              <a:avLst/>
            </a:prstGeom>
            <a:solidFill>
              <a:srgbClr val="BDBAB5"/>
            </a:solidFill>
            <a:ln w="9525">
              <a:noFill/>
              <a:miter lim="800000"/>
              <a:headEnd/>
              <a:tailEnd/>
            </a:ln>
          </p:spPr>
          <p:txBody>
            <a:bodyPr wrap="none" anchor="ctr"/>
            <a:lstStyle/>
            <a:p>
              <a:pPr eaLnBrk="0" hangingPunct="0">
                <a:defRPr/>
              </a:pPr>
              <a:endParaRPr lang="zh-CN" altLang="zh-CN" sz="2000"/>
            </a:p>
          </p:txBody>
        </p:sp>
        <p:sp>
          <p:nvSpPr>
            <p:cNvPr id="18" name="Rectangle 48"/>
            <p:cNvSpPr>
              <a:spLocks noChangeArrowheads="1"/>
            </p:cNvSpPr>
            <p:nvPr userDrawn="1"/>
          </p:nvSpPr>
          <p:spPr bwMode="auto">
            <a:xfrm>
              <a:off x="5008" y="1728"/>
              <a:ext cx="169" cy="178"/>
            </a:xfrm>
            <a:prstGeom prst="rect">
              <a:avLst/>
            </a:prstGeom>
            <a:solidFill>
              <a:srgbClr val="C9C7C3"/>
            </a:solidFill>
            <a:ln w="9525">
              <a:noFill/>
              <a:miter lim="800000"/>
              <a:headEnd/>
              <a:tailEnd/>
            </a:ln>
          </p:spPr>
          <p:txBody>
            <a:bodyPr wrap="none" anchor="ctr"/>
            <a:lstStyle/>
            <a:p>
              <a:pPr eaLnBrk="0" hangingPunct="0">
                <a:defRPr/>
              </a:pPr>
              <a:endParaRPr lang="zh-CN" altLang="zh-CN" sz="2000"/>
            </a:p>
          </p:txBody>
        </p:sp>
        <p:sp>
          <p:nvSpPr>
            <p:cNvPr id="19" name="Rectangle 49"/>
            <p:cNvSpPr>
              <a:spLocks noChangeArrowheads="1"/>
            </p:cNvSpPr>
            <p:nvPr userDrawn="1"/>
          </p:nvSpPr>
          <p:spPr bwMode="auto">
            <a:xfrm>
              <a:off x="4838" y="2261"/>
              <a:ext cx="170" cy="178"/>
            </a:xfrm>
            <a:prstGeom prst="rect">
              <a:avLst/>
            </a:prstGeom>
            <a:solidFill>
              <a:srgbClr val="A4A09A"/>
            </a:solidFill>
            <a:ln w="9525">
              <a:noFill/>
              <a:miter lim="800000"/>
              <a:headEnd/>
              <a:tailEnd/>
            </a:ln>
          </p:spPr>
          <p:txBody>
            <a:bodyPr wrap="none" anchor="ctr"/>
            <a:lstStyle/>
            <a:p>
              <a:pPr eaLnBrk="0" hangingPunct="0">
                <a:defRPr/>
              </a:pPr>
              <a:endParaRPr lang="zh-CN" altLang="zh-CN" sz="2000"/>
            </a:p>
          </p:txBody>
        </p:sp>
        <p:sp>
          <p:nvSpPr>
            <p:cNvPr id="20" name="Rectangle 50"/>
            <p:cNvSpPr>
              <a:spLocks noChangeArrowheads="1"/>
            </p:cNvSpPr>
            <p:nvPr userDrawn="1"/>
          </p:nvSpPr>
          <p:spPr bwMode="auto">
            <a:xfrm>
              <a:off x="4838" y="2084"/>
              <a:ext cx="170" cy="177"/>
            </a:xfrm>
            <a:prstGeom prst="rect">
              <a:avLst/>
            </a:prstGeom>
            <a:solidFill>
              <a:srgbClr val="ABA7A1"/>
            </a:solidFill>
            <a:ln w="9525">
              <a:noFill/>
              <a:miter lim="800000"/>
              <a:headEnd/>
              <a:tailEnd/>
            </a:ln>
          </p:spPr>
          <p:txBody>
            <a:bodyPr wrap="none" anchor="ctr"/>
            <a:lstStyle/>
            <a:p>
              <a:pPr eaLnBrk="0" hangingPunct="0">
                <a:defRPr/>
              </a:pPr>
              <a:endParaRPr lang="zh-CN" altLang="zh-CN" sz="2000"/>
            </a:p>
          </p:txBody>
        </p:sp>
        <p:sp>
          <p:nvSpPr>
            <p:cNvPr id="21" name="Rectangle 51"/>
            <p:cNvSpPr>
              <a:spLocks noChangeArrowheads="1"/>
            </p:cNvSpPr>
            <p:nvPr userDrawn="1"/>
          </p:nvSpPr>
          <p:spPr bwMode="auto">
            <a:xfrm>
              <a:off x="4838" y="1906"/>
              <a:ext cx="170" cy="178"/>
            </a:xfrm>
            <a:prstGeom prst="rect">
              <a:avLst/>
            </a:prstGeom>
            <a:solidFill>
              <a:srgbClr val="ABA7A1"/>
            </a:solidFill>
            <a:ln w="9525">
              <a:noFill/>
              <a:miter lim="800000"/>
              <a:headEnd/>
              <a:tailEnd/>
            </a:ln>
          </p:spPr>
          <p:txBody>
            <a:bodyPr wrap="none" anchor="ctr"/>
            <a:lstStyle/>
            <a:p>
              <a:pPr eaLnBrk="0" hangingPunct="0">
                <a:defRPr/>
              </a:pPr>
              <a:endParaRPr lang="zh-CN" altLang="zh-CN" sz="2000"/>
            </a:p>
          </p:txBody>
        </p:sp>
        <p:sp>
          <p:nvSpPr>
            <p:cNvPr id="22" name="Rectangle 52"/>
            <p:cNvSpPr>
              <a:spLocks noChangeArrowheads="1"/>
            </p:cNvSpPr>
            <p:nvPr userDrawn="1"/>
          </p:nvSpPr>
          <p:spPr bwMode="auto">
            <a:xfrm>
              <a:off x="4838" y="1728"/>
              <a:ext cx="170" cy="178"/>
            </a:xfrm>
            <a:prstGeom prst="rect">
              <a:avLst/>
            </a:prstGeom>
            <a:solidFill>
              <a:srgbClr val="BDBAB5"/>
            </a:solidFill>
            <a:ln w="9525">
              <a:noFill/>
              <a:miter lim="800000"/>
              <a:headEnd/>
              <a:tailEnd/>
            </a:ln>
          </p:spPr>
          <p:txBody>
            <a:bodyPr wrap="none" anchor="ctr"/>
            <a:lstStyle/>
            <a:p>
              <a:pPr eaLnBrk="0" hangingPunct="0">
                <a:defRPr/>
              </a:pPr>
              <a:endParaRPr lang="zh-CN" altLang="zh-CN" sz="2000"/>
            </a:p>
          </p:txBody>
        </p:sp>
        <p:sp>
          <p:nvSpPr>
            <p:cNvPr id="23" name="Rectangle 53"/>
            <p:cNvSpPr>
              <a:spLocks noChangeArrowheads="1"/>
            </p:cNvSpPr>
            <p:nvPr userDrawn="1"/>
          </p:nvSpPr>
          <p:spPr bwMode="auto">
            <a:xfrm>
              <a:off x="4668" y="2261"/>
              <a:ext cx="172" cy="178"/>
            </a:xfrm>
            <a:prstGeom prst="rect">
              <a:avLst/>
            </a:prstGeom>
            <a:solidFill>
              <a:srgbClr val="A4A09A"/>
            </a:solidFill>
            <a:ln w="9525">
              <a:noFill/>
              <a:miter lim="800000"/>
              <a:headEnd/>
              <a:tailEnd/>
            </a:ln>
          </p:spPr>
          <p:txBody>
            <a:bodyPr wrap="none" anchor="ctr"/>
            <a:lstStyle/>
            <a:p>
              <a:pPr eaLnBrk="0" hangingPunct="0">
                <a:defRPr/>
              </a:pPr>
              <a:endParaRPr lang="zh-CN" altLang="zh-CN" sz="2000"/>
            </a:p>
          </p:txBody>
        </p:sp>
        <p:sp>
          <p:nvSpPr>
            <p:cNvPr id="24" name="Rectangle 54"/>
            <p:cNvSpPr>
              <a:spLocks noChangeArrowheads="1"/>
            </p:cNvSpPr>
            <p:nvPr userDrawn="1"/>
          </p:nvSpPr>
          <p:spPr bwMode="auto">
            <a:xfrm>
              <a:off x="4668" y="2084"/>
              <a:ext cx="172" cy="177"/>
            </a:xfrm>
            <a:prstGeom prst="rect">
              <a:avLst/>
            </a:prstGeom>
            <a:solidFill>
              <a:srgbClr val="A4A09A"/>
            </a:solidFill>
            <a:ln w="9525">
              <a:noFill/>
              <a:miter lim="800000"/>
              <a:headEnd/>
              <a:tailEnd/>
            </a:ln>
          </p:spPr>
          <p:txBody>
            <a:bodyPr wrap="none" anchor="ctr"/>
            <a:lstStyle/>
            <a:p>
              <a:pPr eaLnBrk="0" hangingPunct="0">
                <a:defRPr/>
              </a:pPr>
              <a:endParaRPr lang="zh-CN" altLang="zh-CN" sz="2000"/>
            </a:p>
          </p:txBody>
        </p:sp>
        <p:sp>
          <p:nvSpPr>
            <p:cNvPr id="25" name="Rectangle 55"/>
            <p:cNvSpPr>
              <a:spLocks noChangeArrowheads="1"/>
            </p:cNvSpPr>
            <p:nvPr userDrawn="1"/>
          </p:nvSpPr>
          <p:spPr bwMode="auto">
            <a:xfrm>
              <a:off x="4668" y="1906"/>
              <a:ext cx="172" cy="178"/>
            </a:xfrm>
            <a:prstGeom prst="rect">
              <a:avLst/>
            </a:prstGeom>
            <a:solidFill>
              <a:srgbClr val="A4A09A"/>
            </a:solidFill>
            <a:ln w="9525">
              <a:noFill/>
              <a:miter lim="800000"/>
              <a:headEnd/>
              <a:tailEnd/>
            </a:ln>
          </p:spPr>
          <p:txBody>
            <a:bodyPr wrap="none" anchor="ctr"/>
            <a:lstStyle/>
            <a:p>
              <a:pPr eaLnBrk="0" hangingPunct="0">
                <a:defRPr/>
              </a:pPr>
              <a:endParaRPr lang="zh-CN" altLang="zh-CN" sz="2000"/>
            </a:p>
          </p:txBody>
        </p:sp>
        <p:sp>
          <p:nvSpPr>
            <p:cNvPr id="26" name="Rectangle 56"/>
            <p:cNvSpPr>
              <a:spLocks noChangeArrowheads="1"/>
            </p:cNvSpPr>
            <p:nvPr userDrawn="1"/>
          </p:nvSpPr>
          <p:spPr bwMode="auto">
            <a:xfrm>
              <a:off x="4668" y="1728"/>
              <a:ext cx="172" cy="178"/>
            </a:xfrm>
            <a:prstGeom prst="rect">
              <a:avLst/>
            </a:prstGeom>
            <a:solidFill>
              <a:srgbClr val="ABA7A1"/>
            </a:solidFill>
            <a:ln w="9525">
              <a:noFill/>
              <a:miter lim="800000"/>
              <a:headEnd/>
              <a:tailEnd/>
            </a:ln>
          </p:spPr>
          <p:txBody>
            <a:bodyPr wrap="none" anchor="ctr"/>
            <a:lstStyle/>
            <a:p>
              <a:pPr eaLnBrk="0" hangingPunct="0">
                <a:defRPr/>
              </a:pPr>
              <a:endParaRPr lang="zh-CN" altLang="zh-CN" sz="2000"/>
            </a:p>
          </p:txBody>
        </p:sp>
      </p:grpSp>
      <p:sp>
        <p:nvSpPr>
          <p:cNvPr id="27" name="Text Box 31"/>
          <p:cNvSpPr txBox="1">
            <a:spLocks noChangeArrowheads="1"/>
          </p:cNvSpPr>
          <p:nvPr userDrawn="1"/>
        </p:nvSpPr>
        <p:spPr bwMode="auto">
          <a:xfrm>
            <a:off x="1219200" y="6553200"/>
            <a:ext cx="1846263" cy="304800"/>
          </a:xfrm>
          <a:prstGeom prst="rect">
            <a:avLst/>
          </a:prstGeom>
          <a:noFill/>
          <a:ln w="9525">
            <a:noFill/>
            <a:miter lim="800000"/>
            <a:headEnd/>
            <a:tailEnd/>
          </a:ln>
          <a:effec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eaLnBrk="0" hangingPunct="0">
              <a:defRPr/>
            </a:pPr>
            <a:r>
              <a:rPr lang="en-GB" altLang="zh-CN" sz="1400" b="1" smtClean="0"/>
              <a:t>http://sl2.51job.com</a:t>
            </a:r>
            <a:endParaRPr lang="en-GB" altLang="zh-CN" sz="1400" b="1" u="sng" smtClean="0"/>
          </a:p>
        </p:txBody>
      </p:sp>
      <p:sp>
        <p:nvSpPr>
          <p:cNvPr id="28" name="Line 33"/>
          <p:cNvSpPr>
            <a:spLocks noChangeShapeType="1"/>
          </p:cNvSpPr>
          <p:nvPr userDrawn="1"/>
        </p:nvSpPr>
        <p:spPr bwMode="auto">
          <a:xfrm>
            <a:off x="0" y="3886200"/>
            <a:ext cx="9144000" cy="0"/>
          </a:xfrm>
          <a:prstGeom prst="line">
            <a:avLst/>
          </a:prstGeom>
          <a:noFill/>
          <a:ln w="28575">
            <a:solidFill>
              <a:srgbClr val="7670AD"/>
            </a:solidFill>
            <a:round/>
            <a:headEnd/>
            <a:tailEnd type="none" w="lg" len="med"/>
          </a:ln>
        </p:spPr>
        <p:txBody>
          <a:bodyPr wrap="none" anchor="ctr"/>
          <a:lstStyle/>
          <a:p>
            <a:pPr>
              <a:defRPr/>
            </a:pPr>
            <a:endParaRPr lang="zh-CN" altLang="en-US"/>
          </a:p>
        </p:txBody>
      </p:sp>
      <p:pic>
        <p:nvPicPr>
          <p:cNvPr id="29" name="Picture 58" descr="pptpic2"/>
          <p:cNvPicPr>
            <a:picLocks noChangeAspect="1" noChangeArrowheads="1"/>
          </p:cNvPicPr>
          <p:nvPr userDrawn="1"/>
        </p:nvPicPr>
        <p:blipFill>
          <a:blip r:embed="rId3" cstate="print"/>
          <a:srcRect/>
          <a:stretch>
            <a:fillRect/>
          </a:stretch>
        </p:blipFill>
        <p:spPr bwMode="auto">
          <a:xfrm>
            <a:off x="0" y="2747963"/>
            <a:ext cx="1133475" cy="1133475"/>
          </a:xfrm>
          <a:prstGeom prst="rect">
            <a:avLst/>
          </a:prstGeom>
          <a:noFill/>
          <a:ln w="9525">
            <a:noFill/>
            <a:miter lim="800000"/>
            <a:headEnd/>
            <a:tailEnd/>
          </a:ln>
        </p:spPr>
      </p:pic>
      <p:sp>
        <p:nvSpPr>
          <p:cNvPr id="30" name="Text Box 32"/>
          <p:cNvSpPr txBox="1">
            <a:spLocks noChangeArrowheads="1"/>
          </p:cNvSpPr>
          <p:nvPr userDrawn="1"/>
        </p:nvSpPr>
        <p:spPr bwMode="auto">
          <a:xfrm>
            <a:off x="4763" y="6475413"/>
            <a:ext cx="369887" cy="274637"/>
          </a:xfrm>
          <a:prstGeom prst="rect">
            <a:avLst/>
          </a:prstGeom>
          <a:noFill/>
          <a:ln w="9525">
            <a:noFill/>
            <a:miter lim="800000"/>
            <a:headEnd/>
            <a:tailEnd type="none" w="lg" len="med"/>
          </a:ln>
          <a:effec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spcBef>
                <a:spcPct val="50000"/>
              </a:spcBef>
              <a:defRPr/>
            </a:pPr>
            <a:fld id="{C60EFF5B-DB09-4A42-81F2-11600B5DC5E7}" type="slidenum">
              <a:rPr lang="zh-CN" altLang="en-GB" sz="1200" b="1" smtClean="0">
                <a:solidFill>
                  <a:schemeClr val="bg1"/>
                </a:solidFill>
              </a:rPr>
              <a:pPr algn="ctr" eaLnBrk="0" hangingPunct="0">
                <a:spcBef>
                  <a:spcPct val="50000"/>
                </a:spcBef>
                <a:defRPr/>
              </a:pPr>
              <a:t>‹#›</a:t>
            </a:fld>
            <a:endParaRPr lang="en-GB" altLang="zh-CN" sz="1200" smtClean="0">
              <a:solidFill>
                <a:schemeClr val="bg1"/>
              </a:solidFill>
              <a:latin typeface="Times New Roman" pitchFamily="18" charset="0"/>
            </a:endParaRPr>
          </a:p>
        </p:txBody>
      </p:sp>
      <p:sp>
        <p:nvSpPr>
          <p:cNvPr id="31" name="Line 29"/>
          <p:cNvSpPr>
            <a:spLocks noChangeShapeType="1"/>
          </p:cNvSpPr>
          <p:nvPr userDrawn="1"/>
        </p:nvSpPr>
        <p:spPr bwMode="auto">
          <a:xfrm>
            <a:off x="1143000" y="-12700"/>
            <a:ext cx="0" cy="6858000"/>
          </a:xfrm>
          <a:prstGeom prst="line">
            <a:avLst/>
          </a:prstGeom>
          <a:noFill/>
          <a:ln w="25400">
            <a:solidFill>
              <a:srgbClr val="7670AD"/>
            </a:solidFill>
            <a:round/>
            <a:headEnd/>
            <a:tailEnd/>
          </a:ln>
        </p:spPr>
        <p:txBody>
          <a:bodyPr/>
          <a:lstStyle/>
          <a:p>
            <a:pPr>
              <a:defRPr/>
            </a:pPr>
            <a:endParaRPr lang="zh-CN" altLang="en-US"/>
          </a:p>
        </p:txBody>
      </p:sp>
      <p:sp>
        <p:nvSpPr>
          <p:cNvPr id="3102" name="Rectangle 30"/>
          <p:cNvSpPr>
            <a:spLocks noGrp="1" noChangeArrowheads="1"/>
          </p:cNvSpPr>
          <p:nvPr>
            <p:ph type="ctrTitle"/>
          </p:nvPr>
        </p:nvSpPr>
        <p:spPr>
          <a:xfrm>
            <a:off x="1403350" y="2708275"/>
            <a:ext cx="7053263" cy="1152525"/>
          </a:xfrm>
        </p:spPr>
        <p:txBody>
          <a:bodyPr/>
          <a:lstStyle>
            <a:lvl1pPr>
              <a:defRPr/>
            </a:lvl1pPr>
          </a:lstStyle>
          <a:p>
            <a:pPr lvl="0"/>
            <a:r>
              <a:rPr lang="zh-CN" altLang="en-US" noProof="0" smtClean="0"/>
              <a:t>单击此处编辑母版标题样式</a:t>
            </a:r>
          </a:p>
        </p:txBody>
      </p:sp>
      <p:sp>
        <p:nvSpPr>
          <p:cNvPr id="3103" name="Rectangle 31"/>
          <p:cNvSpPr>
            <a:spLocks noGrp="1" noChangeArrowheads="1"/>
          </p:cNvSpPr>
          <p:nvPr>
            <p:ph type="subTitle" idx="1"/>
          </p:nvPr>
        </p:nvSpPr>
        <p:spPr>
          <a:xfrm>
            <a:off x="1371600" y="3933825"/>
            <a:ext cx="6400800" cy="1704975"/>
          </a:xfrm>
        </p:spPr>
        <p:txBody>
          <a:bodyPr/>
          <a:lstStyle>
            <a:lvl1pPr marL="0" indent="0" algn="r">
              <a:spcBef>
                <a:spcPct val="0"/>
              </a:spcBef>
              <a:buFont typeface="Wingdings" pitchFamily="2" charset="2"/>
              <a:buNone/>
              <a:defRPr/>
            </a:lvl1pPr>
          </a:lstStyle>
          <a:p>
            <a:pPr lvl="0"/>
            <a:endParaRPr lang="en-US" altLang="zh-CN" noProof="0" smtClean="0"/>
          </a:p>
          <a:p>
            <a:pPr lvl="0"/>
            <a:r>
              <a:rPr lang="zh-CN" altLang="en-US" noProof="0" smtClean="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p:spPr>
        <p:txBody>
          <a:bodyPr/>
          <a:lstStyle/>
          <a:p>
            <a:pPr lvl="0"/>
            <a:endParaRPr lang="zh-CN" alt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userDrawn="1"/>
        </p:nvSpPr>
        <p:spPr bwMode="auto">
          <a:xfrm>
            <a:off x="0" y="1323975"/>
            <a:ext cx="395288" cy="5534025"/>
          </a:xfrm>
          <a:prstGeom prst="rect">
            <a:avLst/>
          </a:prstGeom>
          <a:solidFill>
            <a:srgbClr val="BCB9D7"/>
          </a:solidFill>
          <a:ln w="9525">
            <a:noFill/>
            <a:miter lim="800000"/>
            <a:headEnd/>
            <a:tailEnd/>
          </a:ln>
        </p:spPr>
        <p:txBody>
          <a:bodyPr wrap="none" anchor="ctr"/>
          <a:lstStyle/>
          <a:p>
            <a:pPr eaLnBrk="0" hangingPunct="0">
              <a:defRPr/>
            </a:pPr>
            <a:endParaRPr lang="zh-CN" altLang="zh-CN" sz="2000"/>
          </a:p>
        </p:txBody>
      </p:sp>
      <p:sp>
        <p:nvSpPr>
          <p:cNvPr id="3075" name="Rectangle 4"/>
          <p:cNvSpPr>
            <a:spLocks noChangeArrowheads="1"/>
          </p:cNvSpPr>
          <p:nvPr userDrawn="1"/>
        </p:nvSpPr>
        <p:spPr bwMode="auto">
          <a:xfrm>
            <a:off x="130175" y="1054100"/>
            <a:ext cx="269875" cy="269875"/>
          </a:xfrm>
          <a:prstGeom prst="rect">
            <a:avLst/>
          </a:prstGeom>
          <a:solidFill>
            <a:srgbClr val="ED1651"/>
          </a:solidFill>
          <a:ln w="9525">
            <a:noFill/>
            <a:miter lim="800000"/>
            <a:headEnd/>
            <a:tailEnd/>
          </a:ln>
        </p:spPr>
        <p:txBody>
          <a:bodyPr wrap="none" anchor="ctr"/>
          <a:lstStyle/>
          <a:p>
            <a:pPr eaLnBrk="0" hangingPunct="0">
              <a:defRPr/>
            </a:pPr>
            <a:endParaRPr lang="zh-CN" altLang="zh-CN" sz="2000"/>
          </a:p>
        </p:txBody>
      </p:sp>
      <p:grpSp>
        <p:nvGrpSpPr>
          <p:cNvPr id="3076" name="Group 6"/>
          <p:cNvGrpSpPr>
            <a:grpSpLocks/>
          </p:cNvGrpSpPr>
          <p:nvPr userDrawn="1"/>
        </p:nvGrpSpPr>
        <p:grpSpPr bwMode="auto">
          <a:xfrm>
            <a:off x="406400" y="244475"/>
            <a:ext cx="8342313" cy="1079500"/>
            <a:chOff x="258" y="154"/>
            <a:chExt cx="5253" cy="680"/>
          </a:xfrm>
        </p:grpSpPr>
        <p:sp>
          <p:nvSpPr>
            <p:cNvPr id="3084" name="Rectangle 7"/>
            <p:cNvSpPr>
              <a:spLocks noChangeArrowheads="1"/>
            </p:cNvSpPr>
            <p:nvPr userDrawn="1"/>
          </p:nvSpPr>
          <p:spPr bwMode="auto">
            <a:xfrm>
              <a:off x="258" y="154"/>
              <a:ext cx="4404" cy="680"/>
            </a:xfrm>
            <a:prstGeom prst="rect">
              <a:avLst/>
            </a:prstGeom>
            <a:solidFill>
              <a:srgbClr val="A4A09A"/>
            </a:solidFill>
            <a:ln w="9525">
              <a:noFill/>
              <a:miter lim="800000"/>
              <a:headEnd/>
              <a:tailEnd/>
            </a:ln>
          </p:spPr>
          <p:txBody>
            <a:bodyPr wrap="none" anchor="ctr"/>
            <a:lstStyle/>
            <a:p>
              <a:pPr eaLnBrk="0" hangingPunct="0">
                <a:defRPr/>
              </a:pPr>
              <a:endParaRPr lang="zh-CN" altLang="zh-CN" sz="2000"/>
            </a:p>
          </p:txBody>
        </p:sp>
        <p:sp>
          <p:nvSpPr>
            <p:cNvPr id="3085" name="Rectangle 8"/>
            <p:cNvSpPr>
              <a:spLocks noChangeArrowheads="1"/>
            </p:cNvSpPr>
            <p:nvPr userDrawn="1"/>
          </p:nvSpPr>
          <p:spPr bwMode="auto">
            <a:xfrm>
              <a:off x="5341" y="664"/>
              <a:ext cx="170" cy="170"/>
            </a:xfrm>
            <a:prstGeom prst="rect">
              <a:avLst/>
            </a:prstGeom>
            <a:solidFill>
              <a:srgbClr val="BDBAB5"/>
            </a:solidFill>
            <a:ln w="9525">
              <a:noFill/>
              <a:miter lim="800000"/>
              <a:headEnd/>
              <a:tailEnd/>
            </a:ln>
          </p:spPr>
          <p:txBody>
            <a:bodyPr wrap="none" anchor="ctr"/>
            <a:lstStyle/>
            <a:p>
              <a:pPr eaLnBrk="0" hangingPunct="0">
                <a:defRPr/>
              </a:pPr>
              <a:endParaRPr lang="zh-CN" altLang="zh-CN" sz="2000"/>
            </a:p>
          </p:txBody>
        </p:sp>
        <p:sp>
          <p:nvSpPr>
            <p:cNvPr id="3086" name="Rectangle 9"/>
            <p:cNvSpPr>
              <a:spLocks noChangeArrowheads="1"/>
            </p:cNvSpPr>
            <p:nvPr userDrawn="1"/>
          </p:nvSpPr>
          <p:spPr bwMode="auto">
            <a:xfrm>
              <a:off x="5341" y="494"/>
              <a:ext cx="170" cy="170"/>
            </a:xfrm>
            <a:prstGeom prst="rect">
              <a:avLst/>
            </a:prstGeom>
            <a:solidFill>
              <a:srgbClr val="C9C7C3"/>
            </a:solidFill>
            <a:ln w="9525">
              <a:noFill/>
              <a:miter lim="800000"/>
              <a:headEnd/>
              <a:tailEnd/>
            </a:ln>
          </p:spPr>
          <p:txBody>
            <a:bodyPr wrap="none" anchor="ctr"/>
            <a:lstStyle/>
            <a:p>
              <a:pPr eaLnBrk="0" hangingPunct="0">
                <a:defRPr/>
              </a:pPr>
              <a:endParaRPr lang="zh-CN" altLang="zh-CN" sz="2000"/>
            </a:p>
          </p:txBody>
        </p:sp>
        <p:sp>
          <p:nvSpPr>
            <p:cNvPr id="3087" name="Rectangle 10"/>
            <p:cNvSpPr>
              <a:spLocks noChangeArrowheads="1"/>
            </p:cNvSpPr>
            <p:nvPr userDrawn="1"/>
          </p:nvSpPr>
          <p:spPr bwMode="auto">
            <a:xfrm>
              <a:off x="5341" y="324"/>
              <a:ext cx="170" cy="170"/>
            </a:xfrm>
            <a:prstGeom prst="rect">
              <a:avLst/>
            </a:prstGeom>
            <a:solidFill>
              <a:srgbClr val="D5D4D1"/>
            </a:solidFill>
            <a:ln w="9525">
              <a:noFill/>
              <a:miter lim="800000"/>
              <a:headEnd/>
              <a:tailEnd/>
            </a:ln>
          </p:spPr>
          <p:txBody>
            <a:bodyPr wrap="none" anchor="ctr"/>
            <a:lstStyle/>
            <a:p>
              <a:pPr eaLnBrk="0" hangingPunct="0">
                <a:defRPr/>
              </a:pPr>
              <a:endParaRPr lang="zh-CN" altLang="zh-CN" sz="2000"/>
            </a:p>
          </p:txBody>
        </p:sp>
        <p:sp>
          <p:nvSpPr>
            <p:cNvPr id="3088" name="Rectangle 11"/>
            <p:cNvSpPr>
              <a:spLocks noChangeArrowheads="1"/>
            </p:cNvSpPr>
            <p:nvPr userDrawn="1"/>
          </p:nvSpPr>
          <p:spPr bwMode="auto">
            <a:xfrm>
              <a:off x="5341" y="154"/>
              <a:ext cx="170" cy="170"/>
            </a:xfrm>
            <a:prstGeom prst="rect">
              <a:avLst/>
            </a:prstGeom>
            <a:solidFill>
              <a:srgbClr val="E5E4E3"/>
            </a:solidFill>
            <a:ln w="9525">
              <a:noFill/>
              <a:miter lim="800000"/>
              <a:headEnd/>
              <a:tailEnd/>
            </a:ln>
          </p:spPr>
          <p:txBody>
            <a:bodyPr wrap="none" anchor="ctr"/>
            <a:lstStyle/>
            <a:p>
              <a:pPr eaLnBrk="0" hangingPunct="0">
                <a:defRPr/>
              </a:pPr>
              <a:endParaRPr lang="zh-CN" altLang="zh-CN" sz="2000"/>
            </a:p>
          </p:txBody>
        </p:sp>
        <p:sp>
          <p:nvSpPr>
            <p:cNvPr id="3089" name="Rectangle 12"/>
            <p:cNvSpPr>
              <a:spLocks noChangeArrowheads="1"/>
            </p:cNvSpPr>
            <p:nvPr userDrawn="1"/>
          </p:nvSpPr>
          <p:spPr bwMode="auto">
            <a:xfrm>
              <a:off x="5171" y="664"/>
              <a:ext cx="170" cy="170"/>
            </a:xfrm>
            <a:prstGeom prst="rect">
              <a:avLst/>
            </a:prstGeom>
            <a:solidFill>
              <a:srgbClr val="B5B2AD"/>
            </a:solidFill>
            <a:ln w="9525">
              <a:noFill/>
              <a:miter lim="800000"/>
              <a:headEnd/>
              <a:tailEnd/>
            </a:ln>
          </p:spPr>
          <p:txBody>
            <a:bodyPr wrap="none" anchor="ctr"/>
            <a:lstStyle/>
            <a:p>
              <a:pPr eaLnBrk="0" hangingPunct="0">
                <a:defRPr/>
              </a:pPr>
              <a:endParaRPr lang="zh-CN" altLang="zh-CN" sz="2000"/>
            </a:p>
          </p:txBody>
        </p:sp>
        <p:sp>
          <p:nvSpPr>
            <p:cNvPr id="3090" name="Rectangle 13"/>
            <p:cNvSpPr>
              <a:spLocks noChangeArrowheads="1"/>
            </p:cNvSpPr>
            <p:nvPr userDrawn="1"/>
          </p:nvSpPr>
          <p:spPr bwMode="auto">
            <a:xfrm>
              <a:off x="5171" y="494"/>
              <a:ext cx="170" cy="170"/>
            </a:xfrm>
            <a:prstGeom prst="rect">
              <a:avLst/>
            </a:prstGeom>
            <a:solidFill>
              <a:srgbClr val="BDBAB5"/>
            </a:solidFill>
            <a:ln w="9525">
              <a:noFill/>
              <a:miter lim="800000"/>
              <a:headEnd/>
              <a:tailEnd/>
            </a:ln>
          </p:spPr>
          <p:txBody>
            <a:bodyPr wrap="none" anchor="ctr"/>
            <a:lstStyle/>
            <a:p>
              <a:pPr eaLnBrk="0" hangingPunct="0">
                <a:defRPr/>
              </a:pPr>
              <a:endParaRPr lang="zh-CN" altLang="zh-CN" sz="2000"/>
            </a:p>
          </p:txBody>
        </p:sp>
        <p:sp>
          <p:nvSpPr>
            <p:cNvPr id="3091" name="Rectangle 14"/>
            <p:cNvSpPr>
              <a:spLocks noChangeArrowheads="1"/>
            </p:cNvSpPr>
            <p:nvPr userDrawn="1"/>
          </p:nvSpPr>
          <p:spPr bwMode="auto">
            <a:xfrm>
              <a:off x="5171" y="324"/>
              <a:ext cx="170" cy="170"/>
            </a:xfrm>
            <a:prstGeom prst="rect">
              <a:avLst/>
            </a:prstGeom>
            <a:solidFill>
              <a:srgbClr val="C9C7C3"/>
            </a:solidFill>
            <a:ln w="9525">
              <a:noFill/>
              <a:miter lim="800000"/>
              <a:headEnd/>
              <a:tailEnd/>
            </a:ln>
          </p:spPr>
          <p:txBody>
            <a:bodyPr wrap="none" anchor="ctr"/>
            <a:lstStyle/>
            <a:p>
              <a:pPr eaLnBrk="0" hangingPunct="0">
                <a:defRPr/>
              </a:pPr>
              <a:endParaRPr lang="zh-CN" altLang="zh-CN" sz="2000"/>
            </a:p>
          </p:txBody>
        </p:sp>
        <p:sp>
          <p:nvSpPr>
            <p:cNvPr id="3092" name="Rectangle 15"/>
            <p:cNvSpPr>
              <a:spLocks noChangeArrowheads="1"/>
            </p:cNvSpPr>
            <p:nvPr userDrawn="1"/>
          </p:nvSpPr>
          <p:spPr bwMode="auto">
            <a:xfrm>
              <a:off x="5171" y="154"/>
              <a:ext cx="170" cy="170"/>
            </a:xfrm>
            <a:prstGeom prst="rect">
              <a:avLst/>
            </a:prstGeom>
            <a:solidFill>
              <a:srgbClr val="D5D4D1"/>
            </a:solidFill>
            <a:ln w="9525">
              <a:noFill/>
              <a:miter lim="800000"/>
              <a:headEnd/>
              <a:tailEnd/>
            </a:ln>
          </p:spPr>
          <p:txBody>
            <a:bodyPr wrap="none" anchor="ctr"/>
            <a:lstStyle/>
            <a:p>
              <a:pPr eaLnBrk="0" hangingPunct="0">
                <a:defRPr/>
              </a:pPr>
              <a:endParaRPr lang="zh-CN" altLang="zh-CN" sz="2000"/>
            </a:p>
          </p:txBody>
        </p:sp>
        <p:sp>
          <p:nvSpPr>
            <p:cNvPr id="3093" name="Rectangle 16"/>
            <p:cNvSpPr>
              <a:spLocks noChangeArrowheads="1"/>
            </p:cNvSpPr>
            <p:nvPr userDrawn="1"/>
          </p:nvSpPr>
          <p:spPr bwMode="auto">
            <a:xfrm>
              <a:off x="5002" y="664"/>
              <a:ext cx="169" cy="170"/>
            </a:xfrm>
            <a:prstGeom prst="rect">
              <a:avLst/>
            </a:prstGeom>
            <a:solidFill>
              <a:srgbClr val="ABA7A1"/>
            </a:solidFill>
            <a:ln w="9525">
              <a:noFill/>
              <a:miter lim="800000"/>
              <a:headEnd/>
              <a:tailEnd/>
            </a:ln>
          </p:spPr>
          <p:txBody>
            <a:bodyPr wrap="none" anchor="ctr"/>
            <a:lstStyle/>
            <a:p>
              <a:pPr eaLnBrk="0" hangingPunct="0">
                <a:defRPr/>
              </a:pPr>
              <a:endParaRPr lang="zh-CN" altLang="zh-CN" sz="2000"/>
            </a:p>
          </p:txBody>
        </p:sp>
        <p:sp>
          <p:nvSpPr>
            <p:cNvPr id="3094" name="Rectangle 17"/>
            <p:cNvSpPr>
              <a:spLocks noChangeArrowheads="1"/>
            </p:cNvSpPr>
            <p:nvPr userDrawn="1"/>
          </p:nvSpPr>
          <p:spPr bwMode="auto">
            <a:xfrm>
              <a:off x="5002" y="494"/>
              <a:ext cx="169" cy="170"/>
            </a:xfrm>
            <a:prstGeom prst="rect">
              <a:avLst/>
            </a:prstGeom>
            <a:solidFill>
              <a:srgbClr val="B5B2AD"/>
            </a:solidFill>
            <a:ln w="9525">
              <a:noFill/>
              <a:miter lim="800000"/>
              <a:headEnd/>
              <a:tailEnd/>
            </a:ln>
          </p:spPr>
          <p:txBody>
            <a:bodyPr wrap="none" anchor="ctr"/>
            <a:lstStyle/>
            <a:p>
              <a:pPr eaLnBrk="0" hangingPunct="0">
                <a:defRPr/>
              </a:pPr>
              <a:endParaRPr lang="zh-CN" altLang="zh-CN" sz="2000"/>
            </a:p>
          </p:txBody>
        </p:sp>
        <p:sp>
          <p:nvSpPr>
            <p:cNvPr id="3095" name="Rectangle 18"/>
            <p:cNvSpPr>
              <a:spLocks noChangeArrowheads="1"/>
            </p:cNvSpPr>
            <p:nvPr userDrawn="1"/>
          </p:nvSpPr>
          <p:spPr bwMode="auto">
            <a:xfrm>
              <a:off x="5002" y="324"/>
              <a:ext cx="169" cy="170"/>
            </a:xfrm>
            <a:prstGeom prst="rect">
              <a:avLst/>
            </a:prstGeom>
            <a:solidFill>
              <a:srgbClr val="BDBAB5"/>
            </a:solidFill>
            <a:ln w="9525">
              <a:noFill/>
              <a:miter lim="800000"/>
              <a:headEnd/>
              <a:tailEnd/>
            </a:ln>
          </p:spPr>
          <p:txBody>
            <a:bodyPr wrap="none" anchor="ctr"/>
            <a:lstStyle/>
            <a:p>
              <a:pPr eaLnBrk="0" hangingPunct="0">
                <a:defRPr/>
              </a:pPr>
              <a:endParaRPr lang="zh-CN" altLang="zh-CN" sz="2000"/>
            </a:p>
          </p:txBody>
        </p:sp>
        <p:sp>
          <p:nvSpPr>
            <p:cNvPr id="3096" name="Rectangle 19"/>
            <p:cNvSpPr>
              <a:spLocks noChangeArrowheads="1"/>
            </p:cNvSpPr>
            <p:nvPr userDrawn="1"/>
          </p:nvSpPr>
          <p:spPr bwMode="auto">
            <a:xfrm>
              <a:off x="5002" y="154"/>
              <a:ext cx="169" cy="170"/>
            </a:xfrm>
            <a:prstGeom prst="rect">
              <a:avLst/>
            </a:prstGeom>
            <a:solidFill>
              <a:srgbClr val="C9C7C3"/>
            </a:solidFill>
            <a:ln w="9525">
              <a:noFill/>
              <a:miter lim="800000"/>
              <a:headEnd/>
              <a:tailEnd/>
            </a:ln>
          </p:spPr>
          <p:txBody>
            <a:bodyPr wrap="none" anchor="ctr"/>
            <a:lstStyle/>
            <a:p>
              <a:pPr eaLnBrk="0" hangingPunct="0">
                <a:defRPr/>
              </a:pPr>
              <a:endParaRPr lang="zh-CN" altLang="zh-CN" sz="2000"/>
            </a:p>
          </p:txBody>
        </p:sp>
        <p:sp>
          <p:nvSpPr>
            <p:cNvPr id="3097" name="Rectangle 20"/>
            <p:cNvSpPr>
              <a:spLocks noChangeArrowheads="1"/>
            </p:cNvSpPr>
            <p:nvPr userDrawn="1"/>
          </p:nvSpPr>
          <p:spPr bwMode="auto">
            <a:xfrm>
              <a:off x="4832" y="664"/>
              <a:ext cx="170" cy="170"/>
            </a:xfrm>
            <a:prstGeom prst="rect">
              <a:avLst/>
            </a:prstGeom>
            <a:solidFill>
              <a:srgbClr val="A4A09A"/>
            </a:solidFill>
            <a:ln w="9525">
              <a:noFill/>
              <a:miter lim="800000"/>
              <a:headEnd/>
              <a:tailEnd/>
            </a:ln>
          </p:spPr>
          <p:txBody>
            <a:bodyPr wrap="none" anchor="ctr"/>
            <a:lstStyle/>
            <a:p>
              <a:pPr eaLnBrk="0" hangingPunct="0">
                <a:defRPr/>
              </a:pPr>
              <a:endParaRPr lang="zh-CN" altLang="zh-CN" sz="2000"/>
            </a:p>
          </p:txBody>
        </p:sp>
        <p:sp>
          <p:nvSpPr>
            <p:cNvPr id="3098" name="Rectangle 21"/>
            <p:cNvSpPr>
              <a:spLocks noChangeArrowheads="1"/>
            </p:cNvSpPr>
            <p:nvPr userDrawn="1"/>
          </p:nvSpPr>
          <p:spPr bwMode="auto">
            <a:xfrm>
              <a:off x="4832" y="494"/>
              <a:ext cx="170" cy="170"/>
            </a:xfrm>
            <a:prstGeom prst="rect">
              <a:avLst/>
            </a:prstGeom>
            <a:solidFill>
              <a:srgbClr val="ABA7A1"/>
            </a:solidFill>
            <a:ln w="9525">
              <a:noFill/>
              <a:miter lim="800000"/>
              <a:headEnd/>
              <a:tailEnd/>
            </a:ln>
          </p:spPr>
          <p:txBody>
            <a:bodyPr wrap="none" anchor="ctr"/>
            <a:lstStyle/>
            <a:p>
              <a:pPr eaLnBrk="0" hangingPunct="0">
                <a:defRPr/>
              </a:pPr>
              <a:endParaRPr lang="zh-CN" altLang="zh-CN" sz="2000"/>
            </a:p>
          </p:txBody>
        </p:sp>
        <p:sp>
          <p:nvSpPr>
            <p:cNvPr id="3099" name="Rectangle 22"/>
            <p:cNvSpPr>
              <a:spLocks noChangeArrowheads="1"/>
            </p:cNvSpPr>
            <p:nvPr userDrawn="1"/>
          </p:nvSpPr>
          <p:spPr bwMode="auto">
            <a:xfrm>
              <a:off x="4832" y="324"/>
              <a:ext cx="170" cy="170"/>
            </a:xfrm>
            <a:prstGeom prst="rect">
              <a:avLst/>
            </a:prstGeom>
            <a:solidFill>
              <a:srgbClr val="ABA7A1"/>
            </a:solidFill>
            <a:ln w="9525">
              <a:noFill/>
              <a:miter lim="800000"/>
              <a:headEnd/>
              <a:tailEnd/>
            </a:ln>
          </p:spPr>
          <p:txBody>
            <a:bodyPr wrap="none" anchor="ctr"/>
            <a:lstStyle/>
            <a:p>
              <a:pPr eaLnBrk="0" hangingPunct="0">
                <a:defRPr/>
              </a:pPr>
              <a:endParaRPr lang="zh-CN" altLang="zh-CN" sz="2000"/>
            </a:p>
          </p:txBody>
        </p:sp>
        <p:sp>
          <p:nvSpPr>
            <p:cNvPr id="3100" name="Rectangle 23"/>
            <p:cNvSpPr>
              <a:spLocks noChangeArrowheads="1"/>
            </p:cNvSpPr>
            <p:nvPr userDrawn="1"/>
          </p:nvSpPr>
          <p:spPr bwMode="auto">
            <a:xfrm>
              <a:off x="4832" y="154"/>
              <a:ext cx="170" cy="170"/>
            </a:xfrm>
            <a:prstGeom prst="rect">
              <a:avLst/>
            </a:prstGeom>
            <a:solidFill>
              <a:srgbClr val="BDBAB5"/>
            </a:solidFill>
            <a:ln w="9525">
              <a:noFill/>
              <a:miter lim="800000"/>
              <a:headEnd/>
              <a:tailEnd/>
            </a:ln>
          </p:spPr>
          <p:txBody>
            <a:bodyPr wrap="none" anchor="ctr"/>
            <a:lstStyle/>
            <a:p>
              <a:pPr eaLnBrk="0" hangingPunct="0">
                <a:defRPr/>
              </a:pPr>
              <a:endParaRPr lang="zh-CN" altLang="zh-CN" sz="2000"/>
            </a:p>
          </p:txBody>
        </p:sp>
        <p:sp>
          <p:nvSpPr>
            <p:cNvPr id="3101" name="Rectangle 24"/>
            <p:cNvSpPr>
              <a:spLocks noChangeArrowheads="1"/>
            </p:cNvSpPr>
            <p:nvPr userDrawn="1"/>
          </p:nvSpPr>
          <p:spPr bwMode="auto">
            <a:xfrm>
              <a:off x="4662" y="664"/>
              <a:ext cx="170" cy="170"/>
            </a:xfrm>
            <a:prstGeom prst="rect">
              <a:avLst/>
            </a:prstGeom>
            <a:solidFill>
              <a:srgbClr val="A4A09A"/>
            </a:solidFill>
            <a:ln w="9525">
              <a:noFill/>
              <a:miter lim="800000"/>
              <a:headEnd/>
              <a:tailEnd/>
            </a:ln>
          </p:spPr>
          <p:txBody>
            <a:bodyPr wrap="none" anchor="ctr"/>
            <a:lstStyle/>
            <a:p>
              <a:pPr eaLnBrk="0" hangingPunct="0">
                <a:defRPr/>
              </a:pPr>
              <a:endParaRPr lang="zh-CN" altLang="zh-CN" sz="2000"/>
            </a:p>
          </p:txBody>
        </p:sp>
        <p:sp>
          <p:nvSpPr>
            <p:cNvPr id="3102" name="Rectangle 25"/>
            <p:cNvSpPr>
              <a:spLocks noChangeArrowheads="1"/>
            </p:cNvSpPr>
            <p:nvPr userDrawn="1"/>
          </p:nvSpPr>
          <p:spPr bwMode="auto">
            <a:xfrm>
              <a:off x="4662" y="494"/>
              <a:ext cx="170" cy="170"/>
            </a:xfrm>
            <a:prstGeom prst="rect">
              <a:avLst/>
            </a:prstGeom>
            <a:solidFill>
              <a:srgbClr val="A4A09A"/>
            </a:solidFill>
            <a:ln w="9525">
              <a:noFill/>
              <a:miter lim="800000"/>
              <a:headEnd/>
              <a:tailEnd/>
            </a:ln>
          </p:spPr>
          <p:txBody>
            <a:bodyPr wrap="none" anchor="ctr"/>
            <a:lstStyle/>
            <a:p>
              <a:pPr eaLnBrk="0" hangingPunct="0">
                <a:defRPr/>
              </a:pPr>
              <a:endParaRPr lang="zh-CN" altLang="zh-CN" sz="2000"/>
            </a:p>
          </p:txBody>
        </p:sp>
        <p:sp>
          <p:nvSpPr>
            <p:cNvPr id="2" name="Rectangle 26"/>
            <p:cNvSpPr>
              <a:spLocks noChangeArrowheads="1"/>
            </p:cNvSpPr>
            <p:nvPr userDrawn="1"/>
          </p:nvSpPr>
          <p:spPr bwMode="auto">
            <a:xfrm>
              <a:off x="4662" y="324"/>
              <a:ext cx="170" cy="170"/>
            </a:xfrm>
            <a:prstGeom prst="rect">
              <a:avLst/>
            </a:prstGeom>
            <a:solidFill>
              <a:srgbClr val="A4A09A"/>
            </a:solidFill>
            <a:ln w="9525">
              <a:noFill/>
              <a:miter lim="800000"/>
              <a:headEnd/>
              <a:tailEnd/>
            </a:ln>
          </p:spPr>
          <p:txBody>
            <a:bodyPr wrap="none" anchor="ctr"/>
            <a:lstStyle/>
            <a:p>
              <a:pPr eaLnBrk="0" hangingPunct="0">
                <a:defRPr/>
              </a:pPr>
              <a:endParaRPr lang="zh-CN" altLang="zh-CN" sz="2000"/>
            </a:p>
          </p:txBody>
        </p:sp>
        <p:sp>
          <p:nvSpPr>
            <p:cNvPr id="3" name="Rectangle 27"/>
            <p:cNvSpPr>
              <a:spLocks noChangeArrowheads="1"/>
            </p:cNvSpPr>
            <p:nvPr userDrawn="1"/>
          </p:nvSpPr>
          <p:spPr bwMode="auto">
            <a:xfrm>
              <a:off x="4662" y="154"/>
              <a:ext cx="170" cy="170"/>
            </a:xfrm>
            <a:prstGeom prst="rect">
              <a:avLst/>
            </a:prstGeom>
            <a:solidFill>
              <a:srgbClr val="ABA7A1"/>
            </a:solidFill>
            <a:ln w="9525">
              <a:noFill/>
              <a:miter lim="800000"/>
              <a:headEnd/>
              <a:tailEnd/>
            </a:ln>
          </p:spPr>
          <p:txBody>
            <a:bodyPr wrap="none" anchor="ctr"/>
            <a:lstStyle/>
            <a:p>
              <a:pPr eaLnBrk="0" hangingPunct="0">
                <a:defRPr/>
              </a:pPr>
              <a:endParaRPr lang="zh-CN" altLang="zh-CN" sz="2000"/>
            </a:p>
          </p:txBody>
        </p:sp>
      </p:grpSp>
      <p:sp>
        <p:nvSpPr>
          <p:cNvPr id="3077" name="Line 28"/>
          <p:cNvSpPr>
            <a:spLocks noChangeShapeType="1"/>
          </p:cNvSpPr>
          <p:nvPr userDrawn="1"/>
        </p:nvSpPr>
        <p:spPr bwMode="auto">
          <a:xfrm>
            <a:off x="0" y="1323975"/>
            <a:ext cx="9144000" cy="0"/>
          </a:xfrm>
          <a:prstGeom prst="line">
            <a:avLst/>
          </a:prstGeom>
          <a:noFill/>
          <a:ln w="25400">
            <a:solidFill>
              <a:srgbClr val="7670AD"/>
            </a:solidFill>
            <a:round/>
            <a:headEnd/>
            <a:tailEnd/>
          </a:ln>
        </p:spPr>
        <p:txBody>
          <a:bodyPr/>
          <a:lstStyle/>
          <a:p>
            <a:pPr>
              <a:defRPr/>
            </a:pPr>
            <a:endParaRPr lang="zh-CN" altLang="en-US"/>
          </a:p>
        </p:txBody>
      </p:sp>
      <p:sp>
        <p:nvSpPr>
          <p:cNvPr id="3103" name="Text Box 31"/>
          <p:cNvSpPr txBox="1">
            <a:spLocks noChangeArrowheads="1"/>
          </p:cNvSpPr>
          <p:nvPr userDrawn="1"/>
        </p:nvSpPr>
        <p:spPr bwMode="auto">
          <a:xfrm>
            <a:off x="3276600" y="6453188"/>
            <a:ext cx="1512888" cy="244475"/>
          </a:xfrm>
          <a:prstGeom prst="rect">
            <a:avLst/>
          </a:prstGeom>
          <a:noFill/>
          <a:ln>
            <a:noFill/>
          </a:ln>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eaLnBrk="0" hangingPunct="0">
              <a:defRPr/>
            </a:pPr>
            <a:r>
              <a:rPr lang="en-GB" altLang="zh-CN" sz="1000" b="1" smtClean="0"/>
              <a:t>http://sl2.51job.com</a:t>
            </a:r>
          </a:p>
        </p:txBody>
      </p:sp>
      <p:sp>
        <p:nvSpPr>
          <p:cNvPr id="3104" name="Text Box 32"/>
          <p:cNvSpPr txBox="1">
            <a:spLocks noChangeArrowheads="1"/>
          </p:cNvSpPr>
          <p:nvPr userDrawn="1"/>
        </p:nvSpPr>
        <p:spPr bwMode="auto">
          <a:xfrm>
            <a:off x="4763" y="6475413"/>
            <a:ext cx="369887" cy="274637"/>
          </a:xfrm>
          <a:prstGeom prst="rect">
            <a:avLst/>
          </a:prstGeom>
          <a:noFill/>
          <a:ln w="9525">
            <a:noFill/>
            <a:miter lim="800000"/>
            <a:headEnd/>
            <a:tailEnd type="none" w="lg" len="med"/>
          </a:ln>
          <a:effec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spcBef>
                <a:spcPct val="50000"/>
              </a:spcBef>
              <a:defRPr/>
            </a:pPr>
            <a:fld id="{E37AE128-1DB2-44BA-9BFC-1C4AC186D318}" type="slidenum">
              <a:rPr lang="zh-CN" altLang="en-GB" sz="1200" b="1" smtClean="0">
                <a:solidFill>
                  <a:schemeClr val="bg1"/>
                </a:solidFill>
              </a:rPr>
              <a:pPr algn="ctr" eaLnBrk="0" hangingPunct="0">
                <a:spcBef>
                  <a:spcPct val="50000"/>
                </a:spcBef>
                <a:defRPr/>
              </a:pPr>
              <a:t>‹#›</a:t>
            </a:fld>
            <a:endParaRPr lang="en-GB" altLang="zh-CN" sz="1200" smtClean="0">
              <a:solidFill>
                <a:schemeClr val="bg1"/>
              </a:solidFill>
              <a:latin typeface="Times New Roman" pitchFamily="18" charset="0"/>
            </a:endParaRPr>
          </a:p>
        </p:txBody>
      </p:sp>
      <p:sp>
        <p:nvSpPr>
          <p:cNvPr id="3080" name="Line 5"/>
          <p:cNvSpPr>
            <a:spLocks noChangeShapeType="1"/>
          </p:cNvSpPr>
          <p:nvPr userDrawn="1"/>
        </p:nvSpPr>
        <p:spPr bwMode="auto">
          <a:xfrm>
            <a:off x="396875" y="0"/>
            <a:ext cx="0" cy="6858000"/>
          </a:xfrm>
          <a:prstGeom prst="line">
            <a:avLst/>
          </a:prstGeom>
          <a:noFill/>
          <a:ln w="25400">
            <a:solidFill>
              <a:srgbClr val="7670AD"/>
            </a:solidFill>
            <a:round/>
            <a:headEnd/>
            <a:tailEnd/>
          </a:ln>
        </p:spPr>
        <p:txBody>
          <a:bodyPr/>
          <a:lstStyle/>
          <a:p>
            <a:pPr>
              <a:defRPr/>
            </a:pPr>
            <a:endParaRPr lang="zh-CN" altLang="en-US"/>
          </a:p>
        </p:txBody>
      </p:sp>
      <p:sp>
        <p:nvSpPr>
          <p:cNvPr id="3081"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82"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3083" name="Picture 36"/>
          <p:cNvPicPr>
            <a:picLocks noChangeAspect="1" noChangeArrowheads="1"/>
          </p:cNvPicPr>
          <p:nvPr userDrawn="1"/>
        </p:nvPicPr>
        <p:blipFill>
          <a:blip r:embed="rId14" cstate="print"/>
          <a:srcRect l="2420" t="9897" r="7315" b="18762"/>
          <a:stretch>
            <a:fillRect/>
          </a:stretch>
        </p:blipFill>
        <p:spPr bwMode="auto">
          <a:xfrm>
            <a:off x="468313" y="6264275"/>
            <a:ext cx="2663825" cy="549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ea typeface="黑体" pitchFamily="2" charset="-122"/>
        </a:defRPr>
      </a:lvl2pPr>
      <a:lvl3pPr algn="l" rtl="0" eaLnBrk="0" fontAlgn="base" hangingPunct="0">
        <a:spcBef>
          <a:spcPct val="0"/>
        </a:spcBef>
        <a:spcAft>
          <a:spcPct val="0"/>
        </a:spcAft>
        <a:defRPr sz="3200" b="1">
          <a:solidFill>
            <a:schemeClr val="bg1"/>
          </a:solidFill>
          <a:latin typeface="Arial" pitchFamily="34" charset="0"/>
          <a:ea typeface="黑体" pitchFamily="2" charset="-122"/>
        </a:defRPr>
      </a:lvl3pPr>
      <a:lvl4pPr algn="l" rtl="0" eaLnBrk="0" fontAlgn="base" hangingPunct="0">
        <a:spcBef>
          <a:spcPct val="0"/>
        </a:spcBef>
        <a:spcAft>
          <a:spcPct val="0"/>
        </a:spcAft>
        <a:defRPr sz="3200" b="1">
          <a:solidFill>
            <a:schemeClr val="bg1"/>
          </a:solidFill>
          <a:latin typeface="Arial" pitchFamily="34" charset="0"/>
          <a:ea typeface="黑体" pitchFamily="2" charset="-122"/>
        </a:defRPr>
      </a:lvl4pPr>
      <a:lvl5pPr algn="l" rtl="0" eaLnBrk="0" fontAlgn="base" hangingPunct="0">
        <a:spcBef>
          <a:spcPct val="0"/>
        </a:spcBef>
        <a:spcAft>
          <a:spcPct val="0"/>
        </a:spcAft>
        <a:defRPr sz="3200" b="1">
          <a:solidFill>
            <a:schemeClr val="bg1"/>
          </a:solidFill>
          <a:latin typeface="Arial" pitchFamily="34" charset="0"/>
          <a:ea typeface="黑体" pitchFamily="2" charset="-122"/>
        </a:defRPr>
      </a:lvl5pPr>
      <a:lvl6pPr marL="457200" algn="l" rtl="0" fontAlgn="base">
        <a:spcBef>
          <a:spcPct val="0"/>
        </a:spcBef>
        <a:spcAft>
          <a:spcPct val="0"/>
        </a:spcAft>
        <a:defRPr sz="3200" b="1">
          <a:solidFill>
            <a:schemeClr val="bg1"/>
          </a:solidFill>
          <a:latin typeface="Arial" pitchFamily="34" charset="0"/>
          <a:ea typeface="黑体" pitchFamily="2" charset="-122"/>
        </a:defRPr>
      </a:lvl6pPr>
      <a:lvl7pPr marL="914400" algn="l" rtl="0" fontAlgn="base">
        <a:spcBef>
          <a:spcPct val="0"/>
        </a:spcBef>
        <a:spcAft>
          <a:spcPct val="0"/>
        </a:spcAft>
        <a:defRPr sz="3200" b="1">
          <a:solidFill>
            <a:schemeClr val="bg1"/>
          </a:solidFill>
          <a:latin typeface="Arial" pitchFamily="34" charset="0"/>
          <a:ea typeface="黑体" pitchFamily="2" charset="-122"/>
        </a:defRPr>
      </a:lvl7pPr>
      <a:lvl8pPr marL="1371600" algn="l" rtl="0" fontAlgn="base">
        <a:spcBef>
          <a:spcPct val="0"/>
        </a:spcBef>
        <a:spcAft>
          <a:spcPct val="0"/>
        </a:spcAft>
        <a:defRPr sz="3200" b="1">
          <a:solidFill>
            <a:schemeClr val="bg1"/>
          </a:solidFill>
          <a:latin typeface="Arial" pitchFamily="34" charset="0"/>
          <a:ea typeface="黑体" pitchFamily="2" charset="-122"/>
        </a:defRPr>
      </a:lvl8pPr>
      <a:lvl9pPr marL="1828800" algn="l" rtl="0" fontAlgn="base">
        <a:spcBef>
          <a:spcPct val="0"/>
        </a:spcBef>
        <a:spcAft>
          <a:spcPct val="0"/>
        </a:spcAft>
        <a:defRPr sz="3200" b="1">
          <a:solidFill>
            <a:schemeClr val="bg1"/>
          </a:solidFill>
          <a:latin typeface="Arial" pitchFamily="34" charset="0"/>
          <a:ea typeface="黑体" pitchFamily="2" charset="-122"/>
        </a:defRPr>
      </a:lvl9pPr>
    </p:titleStyle>
    <p:bodyStyle>
      <a:lvl1pPr marL="342900" indent="-342900" algn="l" rtl="0" eaLnBrk="0" fontAlgn="base" hangingPunct="0">
        <a:lnSpc>
          <a:spcPct val="120000"/>
        </a:lnSpc>
        <a:spcBef>
          <a:spcPct val="50000"/>
        </a:spcBef>
        <a:spcAft>
          <a:spcPct val="0"/>
        </a:spcAft>
        <a:buClr>
          <a:srgbClr val="ED1651"/>
        </a:buClr>
        <a:buSzPct val="60000"/>
        <a:buFont typeface="Wingdings" pitchFamily="2" charset="2"/>
        <a:buChar char="n"/>
        <a:defRPr sz="2000" b="1">
          <a:solidFill>
            <a:schemeClr val="tx1"/>
          </a:solidFill>
          <a:latin typeface="+mn-lt"/>
          <a:ea typeface="+mn-ea"/>
          <a:cs typeface="+mn-cs"/>
        </a:defRPr>
      </a:lvl1pPr>
      <a:lvl2pPr marL="742950" indent="-285750" algn="l" rtl="0" eaLnBrk="0" fontAlgn="base" hangingPunct="0">
        <a:spcBef>
          <a:spcPct val="50000"/>
        </a:spcBef>
        <a:spcAft>
          <a:spcPct val="0"/>
        </a:spcAft>
        <a:buClr>
          <a:schemeClr val="accent2"/>
        </a:buClr>
        <a:buSzPct val="60000"/>
        <a:buFont typeface="Wingdings" pitchFamily="2" charset="2"/>
        <a:buChar char="n"/>
        <a:defRPr sz="2000" b="1">
          <a:solidFill>
            <a:schemeClr val="tx1"/>
          </a:solidFill>
          <a:latin typeface="+mn-lt"/>
          <a:ea typeface="+mn-ea"/>
        </a:defRPr>
      </a:lvl2pPr>
      <a:lvl3pPr marL="1143000" indent="-228600" algn="l" rtl="0" eaLnBrk="0" fontAlgn="base" hangingPunct="0">
        <a:spcBef>
          <a:spcPct val="50000"/>
        </a:spcBef>
        <a:spcAft>
          <a:spcPct val="0"/>
        </a:spcAft>
        <a:buClr>
          <a:srgbClr val="ED1651"/>
        </a:buClr>
        <a:buSzPct val="60000"/>
        <a:buFont typeface="Arial" pitchFamily="34" charset="0"/>
        <a:buChar char="−"/>
        <a:defRPr sz="2000" b="1">
          <a:solidFill>
            <a:schemeClr val="tx1"/>
          </a:solidFill>
          <a:latin typeface="+mn-lt"/>
          <a:ea typeface="+mn-ea"/>
        </a:defRPr>
      </a:lvl3pPr>
      <a:lvl4pPr marL="1600200" indent="-228600" algn="l" rtl="0" eaLnBrk="0" fontAlgn="base" hangingPunct="0">
        <a:spcBef>
          <a:spcPct val="50000"/>
        </a:spcBef>
        <a:spcAft>
          <a:spcPct val="0"/>
        </a:spcAft>
        <a:buClr>
          <a:srgbClr val="ED1651"/>
        </a:buClr>
        <a:buSzPct val="60000"/>
        <a:buFont typeface="Arial" pitchFamily="34" charset="0"/>
        <a:buChar char="−"/>
        <a:defRPr sz="2000" b="1">
          <a:solidFill>
            <a:schemeClr val="tx1"/>
          </a:solidFill>
          <a:latin typeface="+mn-lt"/>
          <a:ea typeface="+mn-ea"/>
        </a:defRPr>
      </a:lvl4pPr>
      <a:lvl5pPr marL="2057400" indent="-228600" algn="l" rtl="0" eaLnBrk="0" fontAlgn="base" hangingPunct="0">
        <a:spcBef>
          <a:spcPct val="50000"/>
        </a:spcBef>
        <a:spcAft>
          <a:spcPct val="0"/>
        </a:spcAft>
        <a:buClr>
          <a:srgbClr val="ED1651"/>
        </a:buClr>
        <a:buSzPct val="60000"/>
        <a:buFont typeface="Arial" pitchFamily="34" charset="0"/>
        <a:buChar char="−"/>
        <a:defRPr sz="2000" b="1">
          <a:solidFill>
            <a:schemeClr val="tx1"/>
          </a:solidFill>
          <a:latin typeface="+mn-lt"/>
          <a:ea typeface="+mn-ea"/>
        </a:defRPr>
      </a:lvl5pPr>
      <a:lvl6pPr marL="2514600" indent="-228600" algn="l" rtl="0" fontAlgn="base">
        <a:spcBef>
          <a:spcPct val="50000"/>
        </a:spcBef>
        <a:spcAft>
          <a:spcPct val="0"/>
        </a:spcAft>
        <a:buClr>
          <a:srgbClr val="ED1651"/>
        </a:buClr>
        <a:buSzPct val="60000"/>
        <a:buFont typeface="Arial" pitchFamily="34" charset="0"/>
        <a:buChar char="−"/>
        <a:defRPr sz="2000" b="1">
          <a:solidFill>
            <a:schemeClr val="tx1"/>
          </a:solidFill>
          <a:latin typeface="+mn-lt"/>
          <a:ea typeface="+mn-ea"/>
        </a:defRPr>
      </a:lvl6pPr>
      <a:lvl7pPr marL="2971800" indent="-228600" algn="l" rtl="0" fontAlgn="base">
        <a:spcBef>
          <a:spcPct val="50000"/>
        </a:spcBef>
        <a:spcAft>
          <a:spcPct val="0"/>
        </a:spcAft>
        <a:buClr>
          <a:srgbClr val="ED1651"/>
        </a:buClr>
        <a:buSzPct val="60000"/>
        <a:buFont typeface="Arial" pitchFamily="34" charset="0"/>
        <a:buChar char="−"/>
        <a:defRPr sz="2000" b="1">
          <a:solidFill>
            <a:schemeClr val="tx1"/>
          </a:solidFill>
          <a:latin typeface="+mn-lt"/>
          <a:ea typeface="+mn-ea"/>
        </a:defRPr>
      </a:lvl7pPr>
      <a:lvl8pPr marL="3429000" indent="-228600" algn="l" rtl="0" fontAlgn="base">
        <a:spcBef>
          <a:spcPct val="50000"/>
        </a:spcBef>
        <a:spcAft>
          <a:spcPct val="0"/>
        </a:spcAft>
        <a:buClr>
          <a:srgbClr val="ED1651"/>
        </a:buClr>
        <a:buSzPct val="60000"/>
        <a:buFont typeface="Arial" pitchFamily="34" charset="0"/>
        <a:buChar char="−"/>
        <a:defRPr sz="2000" b="1">
          <a:solidFill>
            <a:schemeClr val="tx1"/>
          </a:solidFill>
          <a:latin typeface="+mn-lt"/>
          <a:ea typeface="+mn-ea"/>
        </a:defRPr>
      </a:lvl8pPr>
      <a:lvl9pPr marL="3886200" indent="-228600" algn="l" rtl="0" fontAlgn="base">
        <a:spcBef>
          <a:spcPct val="50000"/>
        </a:spcBef>
        <a:spcAft>
          <a:spcPct val="0"/>
        </a:spcAft>
        <a:buClr>
          <a:srgbClr val="ED1651"/>
        </a:buClr>
        <a:buSzPct val="60000"/>
        <a:buFont typeface="Arial" pitchFamily="34" charset="0"/>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zh-CN" altLang="en-GB" sz="4000" dirty="0" smtClean="0"/>
              <a:t>情境领导</a:t>
            </a:r>
            <a:r>
              <a:rPr lang="en-US" altLang="zh-CN" sz="4000" dirty="0" smtClean="0"/>
              <a:t>®II—</a:t>
            </a:r>
            <a:r>
              <a:rPr lang="zh-CN" altLang="en-US" sz="4000" dirty="0" smtClean="0"/>
              <a:t>诊断</a:t>
            </a:r>
            <a:r>
              <a:rPr lang="zh-CN" altLang="en-GB" sz="4000" dirty="0" smtClean="0"/>
              <a:t/>
            </a:r>
            <a:br>
              <a:rPr lang="zh-CN" altLang="en-GB" sz="4000" dirty="0" smtClean="0"/>
            </a:br>
            <a:r>
              <a:rPr lang="en-GB" altLang="zh-CN" sz="2400" dirty="0" smtClean="0">
                <a:ea typeface="宋体" pitchFamily="2" charset="-122"/>
              </a:rPr>
              <a:t>Situational Leadership </a:t>
            </a:r>
            <a:r>
              <a:rPr lang="en-US" altLang="zh-CN" sz="2400" dirty="0" smtClean="0"/>
              <a:t>® II</a:t>
            </a:r>
          </a:p>
        </p:txBody>
      </p:sp>
      <p:sp>
        <p:nvSpPr>
          <p:cNvPr id="5123" name="Rectangle 3"/>
          <p:cNvSpPr>
            <a:spLocks noGrp="1" noChangeArrowheads="1"/>
          </p:cNvSpPr>
          <p:nvPr>
            <p:ph type="subTitle" idx="1"/>
          </p:nvPr>
        </p:nvSpPr>
        <p:spPr>
          <a:xfrm>
            <a:off x="1371600" y="3933825"/>
            <a:ext cx="7377113" cy="1704975"/>
          </a:xfrm>
        </p:spPr>
        <p:txBody>
          <a:bodyPr/>
          <a:lstStyle/>
          <a:p>
            <a:pPr eaLnBrk="1" hangingPunct="1"/>
            <a:endParaRPr lang="en-GB" altLang="zh-CN" sz="2100" dirty="0" smtClean="0"/>
          </a:p>
          <a:p>
            <a:pPr eaLnBrk="1" hangingPunct="1"/>
            <a:r>
              <a:rPr lang="en-GB" altLang="zh-CN" sz="2100" dirty="0" smtClean="0"/>
              <a:t>——</a:t>
            </a:r>
            <a:r>
              <a:rPr lang="zh-CN" altLang="en-GB" sz="2100" dirty="0" smtClean="0"/>
              <a:t>肯</a:t>
            </a:r>
            <a:r>
              <a:rPr lang="en-GB" altLang="zh-CN" sz="2100" dirty="0" smtClean="0"/>
              <a:t>·</a:t>
            </a:r>
            <a:r>
              <a:rPr lang="zh-CN" altLang="en-GB" sz="2100" dirty="0" smtClean="0"/>
              <a:t>布兰佳领导力课程</a:t>
            </a:r>
            <a:endParaRPr lang="en-GB" altLang="zh-CN" sz="2100" smtClean="0"/>
          </a:p>
          <a:p>
            <a:pPr eaLnBrk="1" hangingPunct="1"/>
            <a:endParaRPr lang="en-US" altLang="zh-CN" smtClean="0"/>
          </a:p>
        </p:txBody>
      </p:sp>
      <p:pic>
        <p:nvPicPr>
          <p:cNvPr id="5124" name="Picture 5"/>
          <p:cNvPicPr>
            <a:picLocks noChangeAspect="1" noChangeArrowheads="1"/>
          </p:cNvPicPr>
          <p:nvPr/>
        </p:nvPicPr>
        <p:blipFill>
          <a:blip r:embed="rId2" cstate="print"/>
          <a:srcRect l="2420" t="9897" r="7315" b="18762"/>
          <a:stretch>
            <a:fillRect/>
          </a:stretch>
        </p:blipFill>
        <p:spPr bwMode="auto">
          <a:xfrm>
            <a:off x="4859338" y="5300663"/>
            <a:ext cx="3960812" cy="815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员工发展阶段</a:t>
            </a:r>
          </a:p>
        </p:txBody>
      </p:sp>
      <p:sp>
        <p:nvSpPr>
          <p:cNvPr id="13315" name="Rectangle 59"/>
          <p:cNvSpPr>
            <a:spLocks noChangeArrowheads="1"/>
          </p:cNvSpPr>
          <p:nvPr/>
        </p:nvSpPr>
        <p:spPr bwMode="white">
          <a:xfrm>
            <a:off x="1763713" y="1306513"/>
            <a:ext cx="7010400" cy="609600"/>
          </a:xfrm>
          <a:prstGeom prst="rect">
            <a:avLst/>
          </a:prstGeom>
          <a:noFill/>
          <a:ln w="9525">
            <a:noFill/>
            <a:miter lim="800000"/>
            <a:headEnd/>
            <a:tailEnd/>
          </a:ln>
        </p:spPr>
        <p:txBody>
          <a:bodyPr anchor="ctr"/>
          <a:lstStyle/>
          <a:p>
            <a:r>
              <a:rPr lang="zh-CN" altLang="en-US" sz="1600" b="1" dirty="0">
                <a:solidFill>
                  <a:schemeClr val="bg2"/>
                </a:solidFill>
                <a:ea typeface="黑体" pitchFamily="2" charset="-122"/>
              </a:rPr>
              <a:t>（结合财务回报考虑）组织内的主要任务怎样分配给不同发展阶段的员工？</a:t>
            </a:r>
            <a:endParaRPr lang="zh-CN" altLang="en-US" b="1" dirty="0">
              <a:solidFill>
                <a:schemeClr val="bg2"/>
              </a:solidFill>
              <a:ea typeface="黑体" pitchFamily="2" charset="-122"/>
            </a:endParaRPr>
          </a:p>
        </p:txBody>
      </p:sp>
      <p:sp>
        <p:nvSpPr>
          <p:cNvPr id="13316" name="Rectangle 60"/>
          <p:cNvSpPr>
            <a:spLocks noChangeArrowheads="1"/>
          </p:cNvSpPr>
          <p:nvPr/>
        </p:nvSpPr>
        <p:spPr bwMode="auto">
          <a:xfrm>
            <a:off x="7631113" y="5191125"/>
            <a:ext cx="1143000" cy="396875"/>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altLang="zh-CN" sz="2000"/>
              <a:t>10%</a:t>
            </a:r>
          </a:p>
        </p:txBody>
      </p:sp>
      <p:sp>
        <p:nvSpPr>
          <p:cNvPr id="13317" name="Rectangle 61"/>
          <p:cNvSpPr>
            <a:spLocks noChangeArrowheads="1"/>
          </p:cNvSpPr>
          <p:nvPr/>
        </p:nvSpPr>
        <p:spPr bwMode="auto">
          <a:xfrm>
            <a:off x="5726113" y="5191125"/>
            <a:ext cx="1295400" cy="396875"/>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altLang="zh-CN" sz="2000"/>
              <a:t>25%</a:t>
            </a:r>
          </a:p>
        </p:txBody>
      </p:sp>
      <p:sp>
        <p:nvSpPr>
          <p:cNvPr id="13318" name="Rectangle 62"/>
          <p:cNvSpPr>
            <a:spLocks noChangeArrowheads="1"/>
          </p:cNvSpPr>
          <p:nvPr/>
        </p:nvSpPr>
        <p:spPr bwMode="auto">
          <a:xfrm>
            <a:off x="3821113" y="5191125"/>
            <a:ext cx="1295400" cy="396875"/>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altLang="zh-CN" sz="2000"/>
              <a:t>50%</a:t>
            </a:r>
          </a:p>
        </p:txBody>
      </p:sp>
      <p:sp>
        <p:nvSpPr>
          <p:cNvPr id="13319" name="Rectangle 63"/>
          <p:cNvSpPr>
            <a:spLocks noChangeArrowheads="1"/>
          </p:cNvSpPr>
          <p:nvPr/>
        </p:nvSpPr>
        <p:spPr bwMode="auto">
          <a:xfrm>
            <a:off x="1916113" y="5191125"/>
            <a:ext cx="1143000" cy="396875"/>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altLang="zh-CN" sz="2000"/>
              <a:t>15%</a:t>
            </a:r>
          </a:p>
        </p:txBody>
      </p:sp>
      <p:sp>
        <p:nvSpPr>
          <p:cNvPr id="13320" name="Rectangle 64"/>
          <p:cNvSpPr>
            <a:spLocks noChangeArrowheads="1"/>
          </p:cNvSpPr>
          <p:nvPr/>
        </p:nvSpPr>
        <p:spPr bwMode="auto">
          <a:xfrm>
            <a:off x="468313" y="5038725"/>
            <a:ext cx="1066800" cy="466725"/>
          </a:xfrm>
          <a:prstGeom prst="rect">
            <a:avLst/>
          </a:prstGeom>
          <a:solidFill>
            <a:schemeClr val="bg1"/>
          </a:solidFill>
          <a:ln w="9525">
            <a:solidFill>
              <a:schemeClr val="tx1"/>
            </a:solidFill>
            <a:miter lim="800000"/>
            <a:headEnd/>
            <a:tailEnd/>
          </a:ln>
        </p:spPr>
        <p:txBody>
          <a:bodyPr lIns="92075" tIns="46038" rIns="92075" bIns="46038">
            <a:spAutoFit/>
          </a:bodyPr>
          <a:lstStyle/>
          <a:p>
            <a:pPr algn="ctr" eaLnBrk="0" hangingPunct="0"/>
            <a:r>
              <a:rPr lang="zh-CN" altLang="en-US" sz="1200"/>
              <a:t>调查</a:t>
            </a:r>
          </a:p>
          <a:p>
            <a:pPr algn="ctr" eaLnBrk="0" hangingPunct="0"/>
            <a:r>
              <a:rPr lang="zh-CN" altLang="en-US" sz="1200"/>
              <a:t>分布结果</a:t>
            </a:r>
          </a:p>
        </p:txBody>
      </p:sp>
      <p:sp>
        <p:nvSpPr>
          <p:cNvPr id="13321" name="Line 65"/>
          <p:cNvSpPr>
            <a:spLocks noChangeShapeType="1"/>
          </p:cNvSpPr>
          <p:nvPr/>
        </p:nvSpPr>
        <p:spPr bwMode="auto">
          <a:xfrm>
            <a:off x="1535113" y="5419725"/>
            <a:ext cx="304800" cy="1588"/>
          </a:xfrm>
          <a:prstGeom prst="line">
            <a:avLst/>
          </a:prstGeom>
          <a:noFill/>
          <a:ln w="9525">
            <a:solidFill>
              <a:schemeClr val="tx1"/>
            </a:solidFill>
            <a:round/>
            <a:headEnd/>
            <a:tailEnd type="triangle" w="sm" len="sm"/>
          </a:ln>
        </p:spPr>
        <p:txBody>
          <a:bodyPr wrap="none" anchor="ctr"/>
          <a:lstStyle/>
          <a:p>
            <a:endParaRPr lang="zh-CN" altLang="en-US"/>
          </a:p>
        </p:txBody>
      </p:sp>
      <p:sp>
        <p:nvSpPr>
          <p:cNvPr id="13322" name="Rectangle 66"/>
          <p:cNvSpPr>
            <a:spLocks noChangeArrowheads="1"/>
          </p:cNvSpPr>
          <p:nvPr/>
        </p:nvSpPr>
        <p:spPr bwMode="auto">
          <a:xfrm>
            <a:off x="468313" y="5770563"/>
            <a:ext cx="1066800" cy="466725"/>
          </a:xfrm>
          <a:prstGeom prst="rect">
            <a:avLst/>
          </a:prstGeom>
          <a:solidFill>
            <a:schemeClr val="bg1"/>
          </a:solidFill>
          <a:ln w="9525">
            <a:solidFill>
              <a:schemeClr val="tx1"/>
            </a:solidFill>
            <a:miter lim="800000"/>
            <a:headEnd/>
            <a:tailEnd/>
          </a:ln>
        </p:spPr>
        <p:txBody>
          <a:bodyPr lIns="92075" tIns="46038" rIns="92075" bIns="46038">
            <a:spAutoFit/>
          </a:bodyPr>
          <a:lstStyle/>
          <a:p>
            <a:pPr algn="ctr" eaLnBrk="0" hangingPunct="0"/>
            <a:r>
              <a:rPr lang="zh-CN" altLang="en-US" sz="1200" b="1">
                <a:solidFill>
                  <a:srgbClr val="0E0076"/>
                </a:solidFill>
              </a:rPr>
              <a:t>可能性</a:t>
            </a:r>
          </a:p>
          <a:p>
            <a:pPr algn="ctr" eaLnBrk="0" hangingPunct="0"/>
            <a:r>
              <a:rPr lang="zh-CN" altLang="en-US" sz="1200" b="1">
                <a:solidFill>
                  <a:srgbClr val="0E0076"/>
                </a:solidFill>
              </a:rPr>
              <a:t>分布结果</a:t>
            </a:r>
          </a:p>
        </p:txBody>
      </p:sp>
      <p:sp>
        <p:nvSpPr>
          <p:cNvPr id="13323" name="Rectangle 67"/>
          <p:cNvSpPr>
            <a:spLocks noChangeArrowheads="1"/>
          </p:cNvSpPr>
          <p:nvPr/>
        </p:nvSpPr>
        <p:spPr bwMode="auto">
          <a:xfrm>
            <a:off x="7554913" y="5572125"/>
            <a:ext cx="1143000" cy="519113"/>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altLang="zh-CN" sz="2800" b="1">
                <a:solidFill>
                  <a:srgbClr val="0E0076"/>
                </a:solidFill>
              </a:rPr>
              <a:t>__%</a:t>
            </a:r>
          </a:p>
        </p:txBody>
      </p:sp>
      <p:sp>
        <p:nvSpPr>
          <p:cNvPr id="13324" name="Rectangle 68"/>
          <p:cNvSpPr>
            <a:spLocks noChangeArrowheads="1"/>
          </p:cNvSpPr>
          <p:nvPr/>
        </p:nvSpPr>
        <p:spPr bwMode="auto">
          <a:xfrm>
            <a:off x="5649913" y="5572125"/>
            <a:ext cx="1295400" cy="519113"/>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altLang="zh-CN" sz="2800" b="1">
                <a:solidFill>
                  <a:srgbClr val="0E0076"/>
                </a:solidFill>
              </a:rPr>
              <a:t>__%</a:t>
            </a:r>
          </a:p>
        </p:txBody>
      </p:sp>
      <p:sp>
        <p:nvSpPr>
          <p:cNvPr id="13325" name="Rectangle 69"/>
          <p:cNvSpPr>
            <a:spLocks noChangeArrowheads="1"/>
          </p:cNvSpPr>
          <p:nvPr/>
        </p:nvSpPr>
        <p:spPr bwMode="auto">
          <a:xfrm>
            <a:off x="3744913" y="5572125"/>
            <a:ext cx="1295400" cy="519113"/>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altLang="zh-CN" sz="2800" b="1">
                <a:solidFill>
                  <a:srgbClr val="0E0076"/>
                </a:solidFill>
              </a:rPr>
              <a:t>__%</a:t>
            </a:r>
          </a:p>
        </p:txBody>
      </p:sp>
      <p:sp>
        <p:nvSpPr>
          <p:cNvPr id="13326" name="Rectangle 70"/>
          <p:cNvSpPr>
            <a:spLocks noChangeArrowheads="1"/>
          </p:cNvSpPr>
          <p:nvPr/>
        </p:nvSpPr>
        <p:spPr bwMode="auto">
          <a:xfrm>
            <a:off x="1839913" y="5572125"/>
            <a:ext cx="1143000" cy="519113"/>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altLang="zh-CN" sz="2800" b="1">
                <a:solidFill>
                  <a:srgbClr val="0E0076"/>
                </a:solidFill>
              </a:rPr>
              <a:t>__%</a:t>
            </a:r>
          </a:p>
        </p:txBody>
      </p:sp>
      <p:sp>
        <p:nvSpPr>
          <p:cNvPr id="13327" name="Line 71"/>
          <p:cNvSpPr>
            <a:spLocks noChangeShapeType="1"/>
          </p:cNvSpPr>
          <p:nvPr/>
        </p:nvSpPr>
        <p:spPr bwMode="auto">
          <a:xfrm>
            <a:off x="1535113" y="6029325"/>
            <a:ext cx="304800" cy="1588"/>
          </a:xfrm>
          <a:prstGeom prst="line">
            <a:avLst/>
          </a:prstGeom>
          <a:noFill/>
          <a:ln w="9525">
            <a:solidFill>
              <a:schemeClr val="tx1"/>
            </a:solidFill>
            <a:round/>
            <a:headEnd/>
            <a:tailEnd type="triangle" w="sm" len="sm"/>
          </a:ln>
        </p:spPr>
        <p:txBody>
          <a:bodyPr wrap="none" anchor="ctr"/>
          <a:lstStyle/>
          <a:p>
            <a:endParaRPr lang="zh-CN" altLang="en-US"/>
          </a:p>
        </p:txBody>
      </p:sp>
      <p:sp>
        <p:nvSpPr>
          <p:cNvPr id="13328" name="Rectangle 72"/>
          <p:cNvSpPr>
            <a:spLocks noChangeArrowheads="1"/>
          </p:cNvSpPr>
          <p:nvPr/>
        </p:nvSpPr>
        <p:spPr bwMode="auto">
          <a:xfrm>
            <a:off x="1306513" y="2016125"/>
            <a:ext cx="1892300" cy="1103313"/>
          </a:xfrm>
          <a:prstGeom prst="rect">
            <a:avLst/>
          </a:prstGeom>
          <a:solidFill>
            <a:srgbClr val="0B6B2A"/>
          </a:solidFill>
          <a:ln w="12700">
            <a:solidFill>
              <a:schemeClr val="tx1"/>
            </a:solidFill>
            <a:miter lim="800000"/>
            <a:headEnd/>
            <a:tailEnd/>
          </a:ln>
        </p:spPr>
        <p:txBody>
          <a:bodyPr wrap="none" anchor="ctr"/>
          <a:lstStyle/>
          <a:p>
            <a:endParaRPr lang="zh-CN" altLang="en-US"/>
          </a:p>
        </p:txBody>
      </p:sp>
      <p:sp>
        <p:nvSpPr>
          <p:cNvPr id="13329" name="Rectangle 73"/>
          <p:cNvSpPr>
            <a:spLocks noChangeArrowheads="1"/>
          </p:cNvSpPr>
          <p:nvPr/>
        </p:nvSpPr>
        <p:spPr bwMode="auto">
          <a:xfrm>
            <a:off x="3216275" y="2006600"/>
            <a:ext cx="1892300" cy="1103313"/>
          </a:xfrm>
          <a:prstGeom prst="rect">
            <a:avLst/>
          </a:prstGeom>
          <a:solidFill>
            <a:srgbClr val="FFFF00"/>
          </a:solidFill>
          <a:ln w="12700">
            <a:solidFill>
              <a:schemeClr val="tx1"/>
            </a:solidFill>
            <a:miter lim="800000"/>
            <a:headEnd/>
            <a:tailEnd/>
          </a:ln>
        </p:spPr>
        <p:txBody>
          <a:bodyPr wrap="none" anchor="ctr"/>
          <a:lstStyle/>
          <a:p>
            <a:endParaRPr lang="zh-CN" altLang="en-US"/>
          </a:p>
        </p:txBody>
      </p:sp>
      <p:sp>
        <p:nvSpPr>
          <p:cNvPr id="13330" name="Rectangle 74"/>
          <p:cNvSpPr>
            <a:spLocks noChangeArrowheads="1"/>
          </p:cNvSpPr>
          <p:nvPr/>
        </p:nvSpPr>
        <p:spPr bwMode="auto">
          <a:xfrm>
            <a:off x="5116513" y="2016125"/>
            <a:ext cx="1892300" cy="1103313"/>
          </a:xfrm>
          <a:prstGeom prst="rect">
            <a:avLst/>
          </a:prstGeom>
          <a:solidFill>
            <a:srgbClr val="FF9900"/>
          </a:solidFill>
          <a:ln w="12700">
            <a:solidFill>
              <a:schemeClr val="tx1"/>
            </a:solidFill>
            <a:miter lim="800000"/>
            <a:headEnd/>
            <a:tailEnd/>
          </a:ln>
        </p:spPr>
        <p:txBody>
          <a:bodyPr wrap="none" anchor="ctr"/>
          <a:lstStyle/>
          <a:p>
            <a:endParaRPr lang="zh-CN" altLang="en-US"/>
          </a:p>
        </p:txBody>
      </p:sp>
      <p:sp>
        <p:nvSpPr>
          <p:cNvPr id="13331" name="Rectangle 75"/>
          <p:cNvSpPr>
            <a:spLocks noChangeArrowheads="1"/>
          </p:cNvSpPr>
          <p:nvPr/>
        </p:nvSpPr>
        <p:spPr bwMode="auto">
          <a:xfrm>
            <a:off x="7021513" y="2016125"/>
            <a:ext cx="1892300" cy="1103313"/>
          </a:xfrm>
          <a:prstGeom prst="rect">
            <a:avLst/>
          </a:prstGeom>
          <a:solidFill>
            <a:srgbClr val="FF0000"/>
          </a:solidFill>
          <a:ln w="12700">
            <a:solidFill>
              <a:schemeClr val="tx1"/>
            </a:solidFill>
            <a:miter lim="800000"/>
            <a:headEnd/>
            <a:tailEnd/>
          </a:ln>
        </p:spPr>
        <p:txBody>
          <a:bodyPr wrap="none" anchor="ctr"/>
          <a:lstStyle/>
          <a:p>
            <a:endParaRPr lang="zh-CN" altLang="en-US"/>
          </a:p>
        </p:txBody>
      </p:sp>
      <p:sp>
        <p:nvSpPr>
          <p:cNvPr id="13332" name="Rectangle 76"/>
          <p:cNvSpPr>
            <a:spLocks noChangeArrowheads="1"/>
          </p:cNvSpPr>
          <p:nvPr/>
        </p:nvSpPr>
        <p:spPr bwMode="auto">
          <a:xfrm>
            <a:off x="1663700" y="1954213"/>
            <a:ext cx="1143000" cy="731837"/>
          </a:xfrm>
          <a:prstGeom prst="rect">
            <a:avLst/>
          </a:prstGeom>
          <a:noFill/>
          <a:ln w="9525">
            <a:noFill/>
            <a:miter lim="800000"/>
            <a:headEnd/>
            <a:tailEnd/>
          </a:ln>
        </p:spPr>
        <p:txBody>
          <a:bodyPr lIns="92075" tIns="46038" rIns="92075" bIns="46038">
            <a:spAutoFit/>
          </a:bodyPr>
          <a:lstStyle/>
          <a:p>
            <a:pPr algn="ctr" eaLnBrk="0" hangingPunct="0">
              <a:spcBef>
                <a:spcPct val="50000"/>
              </a:spcBef>
            </a:pPr>
            <a:r>
              <a:rPr lang="en-US" altLang="zh-CN" sz="4200" b="1">
                <a:solidFill>
                  <a:schemeClr val="bg1"/>
                </a:solidFill>
                <a:latin typeface="Times" pitchFamily="18" charset="0"/>
              </a:rPr>
              <a:t>D4</a:t>
            </a:r>
          </a:p>
        </p:txBody>
      </p:sp>
      <p:sp>
        <p:nvSpPr>
          <p:cNvPr id="13333" name="Rectangle 77"/>
          <p:cNvSpPr>
            <a:spLocks noChangeArrowheads="1"/>
          </p:cNvSpPr>
          <p:nvPr/>
        </p:nvSpPr>
        <p:spPr bwMode="auto">
          <a:xfrm>
            <a:off x="3568700" y="1954213"/>
            <a:ext cx="1143000" cy="731837"/>
          </a:xfrm>
          <a:prstGeom prst="rect">
            <a:avLst/>
          </a:prstGeom>
          <a:noFill/>
          <a:ln w="9525">
            <a:noFill/>
            <a:miter lim="800000"/>
            <a:headEnd/>
            <a:tailEnd/>
          </a:ln>
        </p:spPr>
        <p:txBody>
          <a:bodyPr lIns="92075" tIns="46038" rIns="92075" bIns="46038">
            <a:spAutoFit/>
          </a:bodyPr>
          <a:lstStyle/>
          <a:p>
            <a:pPr algn="ctr" eaLnBrk="0" hangingPunct="0">
              <a:spcBef>
                <a:spcPct val="50000"/>
              </a:spcBef>
            </a:pPr>
            <a:r>
              <a:rPr lang="en-US" altLang="zh-CN" sz="4200" b="1">
                <a:latin typeface="Times" pitchFamily="18" charset="0"/>
              </a:rPr>
              <a:t>D3</a:t>
            </a:r>
          </a:p>
        </p:txBody>
      </p:sp>
      <p:sp>
        <p:nvSpPr>
          <p:cNvPr id="13334" name="Rectangle 78"/>
          <p:cNvSpPr>
            <a:spLocks noChangeArrowheads="1"/>
          </p:cNvSpPr>
          <p:nvPr/>
        </p:nvSpPr>
        <p:spPr bwMode="auto">
          <a:xfrm>
            <a:off x="5473700" y="1954213"/>
            <a:ext cx="1143000" cy="731837"/>
          </a:xfrm>
          <a:prstGeom prst="rect">
            <a:avLst/>
          </a:prstGeom>
          <a:noFill/>
          <a:ln w="9525">
            <a:noFill/>
            <a:miter lim="800000"/>
            <a:headEnd/>
            <a:tailEnd/>
          </a:ln>
        </p:spPr>
        <p:txBody>
          <a:bodyPr lIns="92075" tIns="46038" rIns="92075" bIns="46038">
            <a:spAutoFit/>
          </a:bodyPr>
          <a:lstStyle/>
          <a:p>
            <a:pPr algn="ctr" eaLnBrk="0" hangingPunct="0">
              <a:spcBef>
                <a:spcPct val="50000"/>
              </a:spcBef>
            </a:pPr>
            <a:r>
              <a:rPr lang="en-US" altLang="zh-CN" sz="4200" b="1">
                <a:latin typeface="Times" pitchFamily="18" charset="0"/>
              </a:rPr>
              <a:t>D2</a:t>
            </a:r>
          </a:p>
        </p:txBody>
      </p:sp>
      <p:sp>
        <p:nvSpPr>
          <p:cNvPr id="13335" name="Rectangle 79"/>
          <p:cNvSpPr>
            <a:spLocks noChangeArrowheads="1"/>
          </p:cNvSpPr>
          <p:nvPr/>
        </p:nvSpPr>
        <p:spPr bwMode="auto">
          <a:xfrm>
            <a:off x="7378700" y="1954213"/>
            <a:ext cx="1143000" cy="731837"/>
          </a:xfrm>
          <a:prstGeom prst="rect">
            <a:avLst/>
          </a:prstGeom>
          <a:noFill/>
          <a:ln w="9525">
            <a:noFill/>
            <a:miter lim="800000"/>
            <a:headEnd/>
            <a:tailEnd/>
          </a:ln>
        </p:spPr>
        <p:txBody>
          <a:bodyPr lIns="92075" tIns="46038" rIns="92075" bIns="46038">
            <a:spAutoFit/>
          </a:bodyPr>
          <a:lstStyle/>
          <a:p>
            <a:pPr algn="ctr" eaLnBrk="0" hangingPunct="0">
              <a:spcBef>
                <a:spcPct val="50000"/>
              </a:spcBef>
            </a:pPr>
            <a:r>
              <a:rPr lang="en-US" altLang="zh-CN" sz="4200" b="1">
                <a:solidFill>
                  <a:schemeClr val="bg1"/>
                </a:solidFill>
                <a:latin typeface="Times" pitchFamily="18" charset="0"/>
              </a:rPr>
              <a:t>D1</a:t>
            </a:r>
          </a:p>
        </p:txBody>
      </p:sp>
      <p:grpSp>
        <p:nvGrpSpPr>
          <p:cNvPr id="2" name="Group 80"/>
          <p:cNvGrpSpPr>
            <a:grpSpLocks/>
          </p:cNvGrpSpPr>
          <p:nvPr/>
        </p:nvGrpSpPr>
        <p:grpSpPr bwMode="auto">
          <a:xfrm>
            <a:off x="1306513" y="3097213"/>
            <a:ext cx="7607300" cy="2020887"/>
            <a:chOff x="511" y="2039"/>
            <a:chExt cx="4792" cy="1672"/>
          </a:xfrm>
        </p:grpSpPr>
        <p:sp>
          <p:nvSpPr>
            <p:cNvPr id="13347" name="Rectangle 81"/>
            <p:cNvSpPr>
              <a:spLocks noChangeArrowheads="1"/>
            </p:cNvSpPr>
            <p:nvPr/>
          </p:nvSpPr>
          <p:spPr bwMode="auto">
            <a:xfrm>
              <a:off x="511" y="2039"/>
              <a:ext cx="1192" cy="1672"/>
            </a:xfrm>
            <a:prstGeom prst="rect">
              <a:avLst/>
            </a:prstGeom>
            <a:solidFill>
              <a:schemeClr val="bg1"/>
            </a:solidFill>
            <a:ln w="12700">
              <a:solidFill>
                <a:schemeClr val="tx1"/>
              </a:solidFill>
              <a:miter lim="800000"/>
              <a:headEnd/>
              <a:tailEnd/>
            </a:ln>
          </p:spPr>
          <p:txBody>
            <a:bodyPr wrap="none" anchor="ctr"/>
            <a:lstStyle/>
            <a:p>
              <a:endParaRPr lang="zh-CN" altLang="en-US"/>
            </a:p>
          </p:txBody>
        </p:sp>
        <p:sp>
          <p:nvSpPr>
            <p:cNvPr id="13348" name="Rectangle 82"/>
            <p:cNvSpPr>
              <a:spLocks noChangeArrowheads="1"/>
            </p:cNvSpPr>
            <p:nvPr/>
          </p:nvSpPr>
          <p:spPr bwMode="auto">
            <a:xfrm>
              <a:off x="1711" y="2039"/>
              <a:ext cx="1192" cy="1672"/>
            </a:xfrm>
            <a:prstGeom prst="rect">
              <a:avLst/>
            </a:prstGeom>
            <a:solidFill>
              <a:schemeClr val="bg1"/>
            </a:solidFill>
            <a:ln w="12700">
              <a:solidFill>
                <a:schemeClr val="tx1"/>
              </a:solidFill>
              <a:miter lim="800000"/>
              <a:headEnd/>
              <a:tailEnd/>
            </a:ln>
          </p:spPr>
          <p:txBody>
            <a:bodyPr wrap="none" anchor="ctr"/>
            <a:lstStyle/>
            <a:p>
              <a:endParaRPr lang="zh-CN" altLang="en-US"/>
            </a:p>
          </p:txBody>
        </p:sp>
        <p:sp>
          <p:nvSpPr>
            <p:cNvPr id="13349" name="Rectangle 83"/>
            <p:cNvSpPr>
              <a:spLocks noChangeArrowheads="1"/>
            </p:cNvSpPr>
            <p:nvPr/>
          </p:nvSpPr>
          <p:spPr bwMode="auto">
            <a:xfrm>
              <a:off x="2911" y="2039"/>
              <a:ext cx="1192" cy="1672"/>
            </a:xfrm>
            <a:prstGeom prst="rect">
              <a:avLst/>
            </a:prstGeom>
            <a:solidFill>
              <a:schemeClr val="bg1"/>
            </a:solidFill>
            <a:ln w="12700">
              <a:solidFill>
                <a:schemeClr val="tx1"/>
              </a:solidFill>
              <a:miter lim="800000"/>
              <a:headEnd/>
              <a:tailEnd/>
            </a:ln>
          </p:spPr>
          <p:txBody>
            <a:bodyPr wrap="none" anchor="ctr"/>
            <a:lstStyle/>
            <a:p>
              <a:endParaRPr lang="zh-CN" altLang="en-US"/>
            </a:p>
          </p:txBody>
        </p:sp>
        <p:sp>
          <p:nvSpPr>
            <p:cNvPr id="13350" name="Rectangle 84"/>
            <p:cNvSpPr>
              <a:spLocks noChangeArrowheads="1"/>
            </p:cNvSpPr>
            <p:nvPr/>
          </p:nvSpPr>
          <p:spPr bwMode="auto">
            <a:xfrm>
              <a:off x="4111" y="2039"/>
              <a:ext cx="1192" cy="1672"/>
            </a:xfrm>
            <a:prstGeom prst="rect">
              <a:avLst/>
            </a:prstGeom>
            <a:solidFill>
              <a:schemeClr val="bg1"/>
            </a:solidFill>
            <a:ln w="12700">
              <a:solidFill>
                <a:schemeClr val="tx1"/>
              </a:solidFill>
              <a:miter lim="800000"/>
              <a:headEnd/>
              <a:tailEnd/>
            </a:ln>
          </p:spPr>
          <p:txBody>
            <a:bodyPr wrap="none" anchor="ctr"/>
            <a:lstStyle/>
            <a:p>
              <a:endParaRPr lang="zh-CN" altLang="en-US"/>
            </a:p>
          </p:txBody>
        </p:sp>
      </p:grpSp>
      <p:sp>
        <p:nvSpPr>
          <p:cNvPr id="13337" name="Freeform 85"/>
          <p:cNvSpPr>
            <a:spLocks/>
          </p:cNvSpPr>
          <p:nvPr/>
        </p:nvSpPr>
        <p:spPr bwMode="auto">
          <a:xfrm>
            <a:off x="1370013" y="3343275"/>
            <a:ext cx="7316787" cy="1568450"/>
          </a:xfrm>
          <a:custGeom>
            <a:avLst/>
            <a:gdLst>
              <a:gd name="T0" fmla="*/ 88900 w 4609"/>
              <a:gd name="T1" fmla="*/ 17363 h 1084"/>
              <a:gd name="T2" fmla="*/ 209550 w 4609"/>
              <a:gd name="T3" fmla="*/ 44854 h 1084"/>
              <a:gd name="T4" fmla="*/ 482600 w 4609"/>
              <a:gd name="T5" fmla="*/ 95496 h 1084"/>
              <a:gd name="T6" fmla="*/ 633412 w 4609"/>
              <a:gd name="T7" fmla="*/ 172182 h 1084"/>
              <a:gd name="T8" fmla="*/ 800100 w 4609"/>
              <a:gd name="T9" fmla="*/ 196780 h 1084"/>
              <a:gd name="T10" fmla="*/ 1057275 w 4609"/>
              <a:gd name="T11" fmla="*/ 247422 h 1084"/>
              <a:gd name="T12" fmla="*/ 1404937 w 4609"/>
              <a:gd name="T13" fmla="*/ 324108 h 1084"/>
              <a:gd name="T14" fmla="*/ 1797050 w 4609"/>
              <a:gd name="T15" fmla="*/ 449989 h 1084"/>
              <a:gd name="T16" fmla="*/ 2070100 w 4609"/>
              <a:gd name="T17" fmla="*/ 500631 h 1084"/>
              <a:gd name="T18" fmla="*/ 2190750 w 4609"/>
              <a:gd name="T19" fmla="*/ 577317 h 1084"/>
              <a:gd name="T20" fmla="*/ 2478087 w 4609"/>
              <a:gd name="T21" fmla="*/ 652556 h 1084"/>
              <a:gd name="T22" fmla="*/ 2765425 w 4609"/>
              <a:gd name="T23" fmla="*/ 729242 h 1084"/>
              <a:gd name="T24" fmla="*/ 3036887 w 4609"/>
              <a:gd name="T25" fmla="*/ 807376 h 1084"/>
              <a:gd name="T26" fmla="*/ 3294062 w 4609"/>
              <a:gd name="T27" fmla="*/ 858017 h 1084"/>
              <a:gd name="T28" fmla="*/ 3611562 w 4609"/>
              <a:gd name="T29" fmla="*/ 908659 h 1084"/>
              <a:gd name="T30" fmla="*/ 3898900 w 4609"/>
              <a:gd name="T31" fmla="*/ 982452 h 1084"/>
              <a:gd name="T32" fmla="*/ 4308475 w 4609"/>
              <a:gd name="T33" fmla="*/ 1009943 h 1084"/>
              <a:gd name="T34" fmla="*/ 4579937 w 4609"/>
              <a:gd name="T35" fmla="*/ 1033093 h 1084"/>
              <a:gd name="T36" fmla="*/ 4837112 w 4609"/>
              <a:gd name="T37" fmla="*/ 1060585 h 1084"/>
              <a:gd name="T38" fmla="*/ 5094287 w 4609"/>
              <a:gd name="T39" fmla="*/ 1111227 h 1084"/>
              <a:gd name="T40" fmla="*/ 5230812 w 4609"/>
              <a:gd name="T41" fmla="*/ 1134377 h 1084"/>
              <a:gd name="T42" fmla="*/ 5395912 w 4609"/>
              <a:gd name="T43" fmla="*/ 1161868 h 1084"/>
              <a:gd name="T44" fmla="*/ 5548312 w 4609"/>
              <a:gd name="T45" fmla="*/ 1185019 h 1084"/>
              <a:gd name="T46" fmla="*/ 5835650 w 4609"/>
              <a:gd name="T47" fmla="*/ 1212510 h 1084"/>
              <a:gd name="T48" fmla="*/ 6046787 w 4609"/>
              <a:gd name="T49" fmla="*/ 1286303 h 1084"/>
              <a:gd name="T50" fmla="*/ 6213475 w 4609"/>
              <a:gd name="T51" fmla="*/ 1313794 h 1084"/>
              <a:gd name="T52" fmla="*/ 6380162 w 4609"/>
              <a:gd name="T53" fmla="*/ 1390480 h 1084"/>
              <a:gd name="T54" fmla="*/ 6545262 w 4609"/>
              <a:gd name="T55" fmla="*/ 1441122 h 1084"/>
              <a:gd name="T56" fmla="*/ 6667500 w 4609"/>
              <a:gd name="T57" fmla="*/ 1465719 h 1084"/>
              <a:gd name="T58" fmla="*/ 6818312 w 4609"/>
              <a:gd name="T59" fmla="*/ 1516361 h 1084"/>
              <a:gd name="T60" fmla="*/ 7015162 w 4609"/>
              <a:gd name="T61" fmla="*/ 1542406 h 1084"/>
              <a:gd name="T62" fmla="*/ 7119937 w 4609"/>
              <a:gd name="T63" fmla="*/ 1542406 h 1084"/>
              <a:gd name="T64" fmla="*/ 7256462 w 4609"/>
              <a:gd name="T65" fmla="*/ 1567003 h 108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09" h="1084">
                <a:moveTo>
                  <a:pt x="0" y="0"/>
                </a:moveTo>
                <a:lnTo>
                  <a:pt x="56" y="12"/>
                </a:lnTo>
                <a:lnTo>
                  <a:pt x="84" y="12"/>
                </a:lnTo>
                <a:lnTo>
                  <a:pt x="132" y="31"/>
                </a:lnTo>
                <a:lnTo>
                  <a:pt x="227" y="47"/>
                </a:lnTo>
                <a:lnTo>
                  <a:pt x="304" y="66"/>
                </a:lnTo>
                <a:lnTo>
                  <a:pt x="351" y="101"/>
                </a:lnTo>
                <a:lnTo>
                  <a:pt x="399" y="119"/>
                </a:lnTo>
                <a:lnTo>
                  <a:pt x="446" y="119"/>
                </a:lnTo>
                <a:lnTo>
                  <a:pt x="504" y="136"/>
                </a:lnTo>
                <a:lnTo>
                  <a:pt x="561" y="154"/>
                </a:lnTo>
                <a:lnTo>
                  <a:pt x="666" y="171"/>
                </a:lnTo>
                <a:lnTo>
                  <a:pt x="789" y="189"/>
                </a:lnTo>
                <a:lnTo>
                  <a:pt x="885" y="224"/>
                </a:lnTo>
                <a:lnTo>
                  <a:pt x="1008" y="276"/>
                </a:lnTo>
                <a:lnTo>
                  <a:pt x="1132" y="311"/>
                </a:lnTo>
                <a:lnTo>
                  <a:pt x="1256" y="329"/>
                </a:lnTo>
                <a:lnTo>
                  <a:pt x="1304" y="346"/>
                </a:lnTo>
                <a:lnTo>
                  <a:pt x="1351" y="381"/>
                </a:lnTo>
                <a:lnTo>
                  <a:pt x="1380" y="399"/>
                </a:lnTo>
                <a:lnTo>
                  <a:pt x="1456" y="416"/>
                </a:lnTo>
                <a:lnTo>
                  <a:pt x="1561" y="451"/>
                </a:lnTo>
                <a:lnTo>
                  <a:pt x="1637" y="486"/>
                </a:lnTo>
                <a:lnTo>
                  <a:pt x="1742" y="504"/>
                </a:lnTo>
                <a:lnTo>
                  <a:pt x="1837" y="539"/>
                </a:lnTo>
                <a:lnTo>
                  <a:pt x="1913" y="558"/>
                </a:lnTo>
                <a:lnTo>
                  <a:pt x="2018" y="574"/>
                </a:lnTo>
                <a:lnTo>
                  <a:pt x="2075" y="593"/>
                </a:lnTo>
                <a:lnTo>
                  <a:pt x="2180" y="609"/>
                </a:lnTo>
                <a:lnTo>
                  <a:pt x="2275" y="628"/>
                </a:lnTo>
                <a:lnTo>
                  <a:pt x="2399" y="644"/>
                </a:lnTo>
                <a:lnTo>
                  <a:pt x="2456" y="679"/>
                </a:lnTo>
                <a:lnTo>
                  <a:pt x="2609" y="679"/>
                </a:lnTo>
                <a:lnTo>
                  <a:pt x="2714" y="698"/>
                </a:lnTo>
                <a:lnTo>
                  <a:pt x="2809" y="698"/>
                </a:lnTo>
                <a:lnTo>
                  <a:pt x="2885" y="714"/>
                </a:lnTo>
                <a:lnTo>
                  <a:pt x="2952" y="733"/>
                </a:lnTo>
                <a:lnTo>
                  <a:pt x="3047" y="733"/>
                </a:lnTo>
                <a:lnTo>
                  <a:pt x="3123" y="749"/>
                </a:lnTo>
                <a:lnTo>
                  <a:pt x="3209" y="768"/>
                </a:lnTo>
                <a:lnTo>
                  <a:pt x="3247" y="768"/>
                </a:lnTo>
                <a:lnTo>
                  <a:pt x="3295" y="784"/>
                </a:lnTo>
                <a:lnTo>
                  <a:pt x="3342" y="803"/>
                </a:lnTo>
                <a:lnTo>
                  <a:pt x="3399" y="803"/>
                </a:lnTo>
                <a:lnTo>
                  <a:pt x="3447" y="803"/>
                </a:lnTo>
                <a:lnTo>
                  <a:pt x="3495" y="819"/>
                </a:lnTo>
                <a:lnTo>
                  <a:pt x="3552" y="838"/>
                </a:lnTo>
                <a:lnTo>
                  <a:pt x="3676" y="838"/>
                </a:lnTo>
                <a:lnTo>
                  <a:pt x="3752" y="854"/>
                </a:lnTo>
                <a:lnTo>
                  <a:pt x="3809" y="889"/>
                </a:lnTo>
                <a:lnTo>
                  <a:pt x="3857" y="889"/>
                </a:lnTo>
                <a:lnTo>
                  <a:pt x="3914" y="908"/>
                </a:lnTo>
                <a:lnTo>
                  <a:pt x="3962" y="961"/>
                </a:lnTo>
                <a:lnTo>
                  <a:pt x="4019" y="961"/>
                </a:lnTo>
                <a:lnTo>
                  <a:pt x="4076" y="978"/>
                </a:lnTo>
                <a:lnTo>
                  <a:pt x="4123" y="996"/>
                </a:lnTo>
                <a:lnTo>
                  <a:pt x="4162" y="1013"/>
                </a:lnTo>
                <a:lnTo>
                  <a:pt x="4200" y="1013"/>
                </a:lnTo>
                <a:lnTo>
                  <a:pt x="4247" y="1031"/>
                </a:lnTo>
                <a:lnTo>
                  <a:pt x="4295" y="1048"/>
                </a:lnTo>
                <a:lnTo>
                  <a:pt x="4352" y="1048"/>
                </a:lnTo>
                <a:lnTo>
                  <a:pt x="4419" y="1066"/>
                </a:lnTo>
                <a:lnTo>
                  <a:pt x="4447" y="1066"/>
                </a:lnTo>
                <a:lnTo>
                  <a:pt x="4485" y="1066"/>
                </a:lnTo>
                <a:lnTo>
                  <a:pt x="4543" y="1083"/>
                </a:lnTo>
                <a:lnTo>
                  <a:pt x="4571" y="1083"/>
                </a:lnTo>
                <a:lnTo>
                  <a:pt x="4608" y="1060"/>
                </a:lnTo>
              </a:path>
            </a:pathLst>
          </a:custGeom>
          <a:noFill/>
          <a:ln w="38100" cap="rnd" cmpd="sng">
            <a:solidFill>
              <a:schemeClr val="accent2"/>
            </a:solidFill>
            <a:prstDash val="solid"/>
            <a:round/>
            <a:headEnd type="none" w="sm" len="sm"/>
            <a:tailEnd type="none" w="sm" len="sm"/>
          </a:ln>
          <a:effectLst>
            <a:outerShdw dist="35921" dir="2700000" algn="ctr" rotWithShape="0">
              <a:schemeClr val="bg2"/>
            </a:outerShdw>
          </a:effectLst>
        </p:spPr>
        <p:txBody>
          <a:bodyPr/>
          <a:lstStyle/>
          <a:p>
            <a:pPr>
              <a:defRPr/>
            </a:pPr>
            <a:endParaRPr lang="zh-CN" altLang="en-US"/>
          </a:p>
        </p:txBody>
      </p:sp>
      <p:sp>
        <p:nvSpPr>
          <p:cNvPr id="13338" name="Freeform 86"/>
          <p:cNvSpPr>
            <a:spLocks/>
          </p:cNvSpPr>
          <p:nvPr/>
        </p:nvSpPr>
        <p:spPr bwMode="auto">
          <a:xfrm>
            <a:off x="1446213" y="3249613"/>
            <a:ext cx="7240587" cy="1738312"/>
          </a:xfrm>
          <a:custGeom>
            <a:avLst/>
            <a:gdLst>
              <a:gd name="T0" fmla="*/ 163512 w 4561"/>
              <a:gd name="T1" fmla="*/ 298748 h 1123"/>
              <a:gd name="T2" fmla="*/ 376237 w 4561"/>
              <a:gd name="T3" fmla="*/ 352925 h 1123"/>
              <a:gd name="T4" fmla="*/ 631825 w 4561"/>
              <a:gd name="T5" fmla="*/ 461280 h 1123"/>
              <a:gd name="T6" fmla="*/ 858837 w 4561"/>
              <a:gd name="T7" fmla="*/ 569634 h 1123"/>
              <a:gd name="T8" fmla="*/ 1041400 w 4561"/>
              <a:gd name="T9" fmla="*/ 704303 h 1123"/>
              <a:gd name="T10" fmla="*/ 1206500 w 4561"/>
              <a:gd name="T11" fmla="*/ 814205 h 1123"/>
              <a:gd name="T12" fmla="*/ 1389062 w 4561"/>
              <a:gd name="T13" fmla="*/ 894697 h 1123"/>
              <a:gd name="T14" fmla="*/ 1539875 w 4561"/>
              <a:gd name="T15" fmla="*/ 948874 h 1123"/>
              <a:gd name="T16" fmla="*/ 1690687 w 4561"/>
              <a:gd name="T17" fmla="*/ 948874 h 1123"/>
              <a:gd name="T18" fmla="*/ 1827212 w 4561"/>
              <a:gd name="T19" fmla="*/ 786342 h 1123"/>
              <a:gd name="T20" fmla="*/ 1947862 w 4561"/>
              <a:gd name="T21" fmla="*/ 595948 h 1123"/>
              <a:gd name="T22" fmla="*/ 2098675 w 4561"/>
              <a:gd name="T23" fmla="*/ 650126 h 1123"/>
              <a:gd name="T24" fmla="*/ 2190750 w 4561"/>
              <a:gd name="T25" fmla="*/ 840520 h 1123"/>
              <a:gd name="T26" fmla="*/ 2311400 w 4561"/>
              <a:gd name="T27" fmla="*/ 1085091 h 1123"/>
              <a:gd name="T28" fmla="*/ 2371725 w 4561"/>
              <a:gd name="T29" fmla="*/ 1328114 h 1123"/>
              <a:gd name="T30" fmla="*/ 2447925 w 4561"/>
              <a:gd name="T31" fmla="*/ 1518508 h 1123"/>
              <a:gd name="T32" fmla="*/ 2582862 w 4561"/>
              <a:gd name="T33" fmla="*/ 1736764 h 1123"/>
              <a:gd name="T34" fmla="*/ 2643187 w 4561"/>
              <a:gd name="T35" fmla="*/ 1493741 h 1123"/>
              <a:gd name="T36" fmla="*/ 2689225 w 4561"/>
              <a:gd name="T37" fmla="*/ 1219759 h 1123"/>
              <a:gd name="T38" fmla="*/ 2779712 w 4561"/>
              <a:gd name="T39" fmla="*/ 1030913 h 1123"/>
              <a:gd name="T40" fmla="*/ 2916237 w 4561"/>
              <a:gd name="T41" fmla="*/ 976736 h 1123"/>
              <a:gd name="T42" fmla="*/ 2976562 w 4561"/>
              <a:gd name="T43" fmla="*/ 1219759 h 1123"/>
              <a:gd name="T44" fmla="*/ 3082925 w 4561"/>
              <a:gd name="T45" fmla="*/ 1439564 h 1123"/>
              <a:gd name="T46" fmla="*/ 3203575 w 4561"/>
              <a:gd name="T47" fmla="*/ 1602095 h 1123"/>
              <a:gd name="T48" fmla="*/ 3370262 w 4561"/>
              <a:gd name="T49" fmla="*/ 1681039 h 1123"/>
              <a:gd name="T50" fmla="*/ 3551237 w 4561"/>
              <a:gd name="T51" fmla="*/ 1736764 h 1123"/>
              <a:gd name="T52" fmla="*/ 3717925 w 4561"/>
              <a:gd name="T53" fmla="*/ 1736764 h 1123"/>
              <a:gd name="T54" fmla="*/ 3944937 w 4561"/>
              <a:gd name="T55" fmla="*/ 1736764 h 1123"/>
              <a:gd name="T56" fmla="*/ 4125912 w 4561"/>
              <a:gd name="T57" fmla="*/ 1736764 h 1123"/>
              <a:gd name="T58" fmla="*/ 4367212 w 4561"/>
              <a:gd name="T59" fmla="*/ 1656272 h 1123"/>
              <a:gd name="T60" fmla="*/ 4533900 w 4561"/>
              <a:gd name="T61" fmla="*/ 1547918 h 1123"/>
              <a:gd name="T62" fmla="*/ 4714875 w 4561"/>
              <a:gd name="T63" fmla="*/ 1328114 h 1123"/>
              <a:gd name="T64" fmla="*/ 4881562 w 4561"/>
              <a:gd name="T65" fmla="*/ 1165582 h 1123"/>
              <a:gd name="T66" fmla="*/ 5064125 w 4561"/>
              <a:gd name="T67" fmla="*/ 1030913 h 1123"/>
              <a:gd name="T68" fmla="*/ 5289550 w 4561"/>
              <a:gd name="T69" fmla="*/ 840520 h 1123"/>
              <a:gd name="T70" fmla="*/ 5486400 w 4561"/>
              <a:gd name="T71" fmla="*/ 732165 h 1123"/>
              <a:gd name="T72" fmla="*/ 5713412 w 4561"/>
              <a:gd name="T73" fmla="*/ 623811 h 1123"/>
              <a:gd name="T74" fmla="*/ 5940425 w 4561"/>
              <a:gd name="T75" fmla="*/ 515457 h 1123"/>
              <a:gd name="T76" fmla="*/ 6181725 w 4561"/>
              <a:gd name="T77" fmla="*/ 407102 h 1123"/>
              <a:gd name="T78" fmla="*/ 6303962 w 4561"/>
              <a:gd name="T79" fmla="*/ 325063 h 1123"/>
              <a:gd name="T80" fmla="*/ 6530975 w 4561"/>
              <a:gd name="T81" fmla="*/ 244571 h 1123"/>
              <a:gd name="T82" fmla="*/ 6742112 w 4561"/>
              <a:gd name="T83" fmla="*/ 162531 h 1123"/>
              <a:gd name="T84" fmla="*/ 6953250 w 4561"/>
              <a:gd name="T85" fmla="*/ 108354 h 1123"/>
              <a:gd name="T86" fmla="*/ 7105650 w 4561"/>
              <a:gd name="T87" fmla="*/ 108354 h 1123"/>
              <a:gd name="T88" fmla="*/ 7162800 w 4561"/>
              <a:gd name="T89" fmla="*/ 88231 h 112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561" h="1123">
                <a:moveTo>
                  <a:pt x="0" y="233"/>
                </a:moveTo>
                <a:lnTo>
                  <a:pt x="56" y="193"/>
                </a:lnTo>
                <a:lnTo>
                  <a:pt x="103" y="193"/>
                </a:lnTo>
                <a:lnTo>
                  <a:pt x="151" y="193"/>
                </a:lnTo>
                <a:lnTo>
                  <a:pt x="198" y="210"/>
                </a:lnTo>
                <a:lnTo>
                  <a:pt x="237" y="228"/>
                </a:lnTo>
                <a:lnTo>
                  <a:pt x="294" y="245"/>
                </a:lnTo>
                <a:lnTo>
                  <a:pt x="351" y="263"/>
                </a:lnTo>
                <a:lnTo>
                  <a:pt x="398" y="298"/>
                </a:lnTo>
                <a:lnTo>
                  <a:pt x="437" y="333"/>
                </a:lnTo>
                <a:lnTo>
                  <a:pt x="494" y="350"/>
                </a:lnTo>
                <a:lnTo>
                  <a:pt x="541" y="368"/>
                </a:lnTo>
                <a:lnTo>
                  <a:pt x="579" y="403"/>
                </a:lnTo>
                <a:lnTo>
                  <a:pt x="608" y="420"/>
                </a:lnTo>
                <a:lnTo>
                  <a:pt x="656" y="455"/>
                </a:lnTo>
                <a:lnTo>
                  <a:pt x="694" y="473"/>
                </a:lnTo>
                <a:lnTo>
                  <a:pt x="732" y="508"/>
                </a:lnTo>
                <a:lnTo>
                  <a:pt x="760" y="526"/>
                </a:lnTo>
                <a:lnTo>
                  <a:pt x="789" y="543"/>
                </a:lnTo>
                <a:lnTo>
                  <a:pt x="837" y="561"/>
                </a:lnTo>
                <a:lnTo>
                  <a:pt x="875" y="578"/>
                </a:lnTo>
                <a:lnTo>
                  <a:pt x="913" y="596"/>
                </a:lnTo>
                <a:lnTo>
                  <a:pt x="941" y="596"/>
                </a:lnTo>
                <a:lnTo>
                  <a:pt x="970" y="613"/>
                </a:lnTo>
                <a:lnTo>
                  <a:pt x="999" y="631"/>
                </a:lnTo>
                <a:lnTo>
                  <a:pt x="1027" y="631"/>
                </a:lnTo>
                <a:lnTo>
                  <a:pt x="1065" y="613"/>
                </a:lnTo>
                <a:lnTo>
                  <a:pt x="1094" y="578"/>
                </a:lnTo>
                <a:lnTo>
                  <a:pt x="1122" y="543"/>
                </a:lnTo>
                <a:lnTo>
                  <a:pt x="1151" y="508"/>
                </a:lnTo>
                <a:lnTo>
                  <a:pt x="1170" y="455"/>
                </a:lnTo>
                <a:lnTo>
                  <a:pt x="1199" y="403"/>
                </a:lnTo>
                <a:lnTo>
                  <a:pt x="1227" y="385"/>
                </a:lnTo>
                <a:lnTo>
                  <a:pt x="1256" y="350"/>
                </a:lnTo>
                <a:lnTo>
                  <a:pt x="1284" y="350"/>
                </a:lnTo>
                <a:lnTo>
                  <a:pt x="1322" y="420"/>
                </a:lnTo>
                <a:lnTo>
                  <a:pt x="1342" y="455"/>
                </a:lnTo>
                <a:lnTo>
                  <a:pt x="1351" y="491"/>
                </a:lnTo>
                <a:lnTo>
                  <a:pt x="1380" y="543"/>
                </a:lnTo>
                <a:lnTo>
                  <a:pt x="1408" y="596"/>
                </a:lnTo>
                <a:lnTo>
                  <a:pt x="1427" y="648"/>
                </a:lnTo>
                <a:lnTo>
                  <a:pt x="1456" y="701"/>
                </a:lnTo>
                <a:lnTo>
                  <a:pt x="1465" y="753"/>
                </a:lnTo>
                <a:lnTo>
                  <a:pt x="1475" y="806"/>
                </a:lnTo>
                <a:lnTo>
                  <a:pt x="1494" y="858"/>
                </a:lnTo>
                <a:lnTo>
                  <a:pt x="1503" y="895"/>
                </a:lnTo>
                <a:lnTo>
                  <a:pt x="1523" y="930"/>
                </a:lnTo>
                <a:lnTo>
                  <a:pt x="1542" y="981"/>
                </a:lnTo>
                <a:lnTo>
                  <a:pt x="1570" y="1016"/>
                </a:lnTo>
                <a:lnTo>
                  <a:pt x="1599" y="1070"/>
                </a:lnTo>
                <a:lnTo>
                  <a:pt x="1627" y="1122"/>
                </a:lnTo>
                <a:lnTo>
                  <a:pt x="1637" y="1070"/>
                </a:lnTo>
                <a:lnTo>
                  <a:pt x="1656" y="1016"/>
                </a:lnTo>
                <a:lnTo>
                  <a:pt x="1665" y="965"/>
                </a:lnTo>
                <a:lnTo>
                  <a:pt x="1675" y="911"/>
                </a:lnTo>
                <a:lnTo>
                  <a:pt x="1675" y="858"/>
                </a:lnTo>
                <a:lnTo>
                  <a:pt x="1694" y="788"/>
                </a:lnTo>
                <a:lnTo>
                  <a:pt x="1703" y="736"/>
                </a:lnTo>
                <a:lnTo>
                  <a:pt x="1723" y="683"/>
                </a:lnTo>
                <a:lnTo>
                  <a:pt x="1751" y="666"/>
                </a:lnTo>
                <a:lnTo>
                  <a:pt x="1780" y="613"/>
                </a:lnTo>
                <a:lnTo>
                  <a:pt x="1808" y="613"/>
                </a:lnTo>
                <a:lnTo>
                  <a:pt x="1837" y="631"/>
                </a:lnTo>
                <a:lnTo>
                  <a:pt x="1846" y="683"/>
                </a:lnTo>
                <a:lnTo>
                  <a:pt x="1865" y="736"/>
                </a:lnTo>
                <a:lnTo>
                  <a:pt x="1875" y="788"/>
                </a:lnTo>
                <a:lnTo>
                  <a:pt x="1904" y="823"/>
                </a:lnTo>
                <a:lnTo>
                  <a:pt x="1923" y="876"/>
                </a:lnTo>
                <a:lnTo>
                  <a:pt x="1942" y="930"/>
                </a:lnTo>
                <a:lnTo>
                  <a:pt x="1961" y="981"/>
                </a:lnTo>
                <a:lnTo>
                  <a:pt x="1989" y="1016"/>
                </a:lnTo>
                <a:lnTo>
                  <a:pt x="2018" y="1035"/>
                </a:lnTo>
                <a:lnTo>
                  <a:pt x="2056" y="1070"/>
                </a:lnTo>
                <a:lnTo>
                  <a:pt x="2094" y="1086"/>
                </a:lnTo>
                <a:lnTo>
                  <a:pt x="2123" y="1086"/>
                </a:lnTo>
                <a:lnTo>
                  <a:pt x="2161" y="1105"/>
                </a:lnTo>
                <a:lnTo>
                  <a:pt x="2189" y="1122"/>
                </a:lnTo>
                <a:lnTo>
                  <a:pt x="2237" y="1122"/>
                </a:lnTo>
                <a:lnTo>
                  <a:pt x="2266" y="1122"/>
                </a:lnTo>
                <a:lnTo>
                  <a:pt x="2294" y="1122"/>
                </a:lnTo>
                <a:lnTo>
                  <a:pt x="2342" y="1122"/>
                </a:lnTo>
                <a:lnTo>
                  <a:pt x="2380" y="1122"/>
                </a:lnTo>
                <a:lnTo>
                  <a:pt x="2408" y="1122"/>
                </a:lnTo>
                <a:lnTo>
                  <a:pt x="2485" y="1122"/>
                </a:lnTo>
                <a:lnTo>
                  <a:pt x="2513" y="1122"/>
                </a:lnTo>
                <a:lnTo>
                  <a:pt x="2570" y="1122"/>
                </a:lnTo>
                <a:lnTo>
                  <a:pt x="2599" y="1122"/>
                </a:lnTo>
                <a:lnTo>
                  <a:pt x="2637" y="1122"/>
                </a:lnTo>
                <a:lnTo>
                  <a:pt x="2694" y="1086"/>
                </a:lnTo>
                <a:lnTo>
                  <a:pt x="2751" y="1070"/>
                </a:lnTo>
                <a:lnTo>
                  <a:pt x="2789" y="1051"/>
                </a:lnTo>
                <a:lnTo>
                  <a:pt x="2818" y="1035"/>
                </a:lnTo>
                <a:lnTo>
                  <a:pt x="2856" y="1000"/>
                </a:lnTo>
                <a:lnTo>
                  <a:pt x="2894" y="965"/>
                </a:lnTo>
                <a:lnTo>
                  <a:pt x="2932" y="911"/>
                </a:lnTo>
                <a:lnTo>
                  <a:pt x="2970" y="858"/>
                </a:lnTo>
                <a:lnTo>
                  <a:pt x="3018" y="823"/>
                </a:lnTo>
                <a:lnTo>
                  <a:pt x="3047" y="788"/>
                </a:lnTo>
                <a:lnTo>
                  <a:pt x="3075" y="753"/>
                </a:lnTo>
                <a:lnTo>
                  <a:pt x="3104" y="736"/>
                </a:lnTo>
                <a:lnTo>
                  <a:pt x="3132" y="701"/>
                </a:lnTo>
                <a:lnTo>
                  <a:pt x="3190" y="666"/>
                </a:lnTo>
                <a:lnTo>
                  <a:pt x="3247" y="596"/>
                </a:lnTo>
                <a:lnTo>
                  <a:pt x="3285" y="578"/>
                </a:lnTo>
                <a:lnTo>
                  <a:pt x="3332" y="543"/>
                </a:lnTo>
                <a:lnTo>
                  <a:pt x="3371" y="526"/>
                </a:lnTo>
                <a:lnTo>
                  <a:pt x="3409" y="508"/>
                </a:lnTo>
                <a:lnTo>
                  <a:pt x="3456" y="473"/>
                </a:lnTo>
                <a:lnTo>
                  <a:pt x="3494" y="455"/>
                </a:lnTo>
                <a:lnTo>
                  <a:pt x="3552" y="420"/>
                </a:lnTo>
                <a:lnTo>
                  <a:pt x="3599" y="403"/>
                </a:lnTo>
                <a:lnTo>
                  <a:pt x="3637" y="385"/>
                </a:lnTo>
                <a:lnTo>
                  <a:pt x="3685" y="350"/>
                </a:lnTo>
                <a:lnTo>
                  <a:pt x="3742" y="333"/>
                </a:lnTo>
                <a:lnTo>
                  <a:pt x="3790" y="315"/>
                </a:lnTo>
                <a:lnTo>
                  <a:pt x="3828" y="298"/>
                </a:lnTo>
                <a:lnTo>
                  <a:pt x="3894" y="263"/>
                </a:lnTo>
                <a:lnTo>
                  <a:pt x="3914" y="245"/>
                </a:lnTo>
                <a:lnTo>
                  <a:pt x="3942" y="228"/>
                </a:lnTo>
                <a:lnTo>
                  <a:pt x="3971" y="210"/>
                </a:lnTo>
                <a:lnTo>
                  <a:pt x="4018" y="193"/>
                </a:lnTo>
                <a:lnTo>
                  <a:pt x="4075" y="175"/>
                </a:lnTo>
                <a:lnTo>
                  <a:pt x="4114" y="158"/>
                </a:lnTo>
                <a:lnTo>
                  <a:pt x="4142" y="140"/>
                </a:lnTo>
                <a:lnTo>
                  <a:pt x="4190" y="123"/>
                </a:lnTo>
                <a:lnTo>
                  <a:pt x="4247" y="105"/>
                </a:lnTo>
                <a:lnTo>
                  <a:pt x="4304" y="88"/>
                </a:lnTo>
                <a:lnTo>
                  <a:pt x="4342" y="70"/>
                </a:lnTo>
                <a:lnTo>
                  <a:pt x="4380" y="70"/>
                </a:lnTo>
                <a:lnTo>
                  <a:pt x="4428" y="70"/>
                </a:lnTo>
                <a:lnTo>
                  <a:pt x="4456" y="70"/>
                </a:lnTo>
                <a:lnTo>
                  <a:pt x="4476" y="70"/>
                </a:lnTo>
                <a:lnTo>
                  <a:pt x="4560" y="57"/>
                </a:lnTo>
                <a:lnTo>
                  <a:pt x="4542" y="0"/>
                </a:lnTo>
                <a:lnTo>
                  <a:pt x="4512" y="57"/>
                </a:lnTo>
              </a:path>
            </a:pathLst>
          </a:custGeom>
          <a:noFill/>
          <a:ln w="38100" cap="rnd" cmpd="sng">
            <a:solidFill>
              <a:srgbClr val="FF6600"/>
            </a:solidFill>
            <a:prstDash val="solid"/>
            <a:round/>
            <a:headEnd type="none" w="sm" len="sm"/>
            <a:tailEnd type="none" w="sm" len="sm"/>
          </a:ln>
          <a:effectLst>
            <a:outerShdw dist="35921" dir="2700000" algn="ctr" rotWithShape="0">
              <a:schemeClr val="bg2"/>
            </a:outerShdw>
          </a:effectLst>
        </p:spPr>
        <p:txBody>
          <a:bodyPr/>
          <a:lstStyle/>
          <a:p>
            <a:pPr>
              <a:defRPr/>
            </a:pPr>
            <a:endParaRPr lang="zh-CN" altLang="en-US"/>
          </a:p>
        </p:txBody>
      </p:sp>
      <p:sp>
        <p:nvSpPr>
          <p:cNvPr id="13339" name="Text Box 87"/>
          <p:cNvSpPr txBox="1">
            <a:spLocks noChangeArrowheads="1"/>
          </p:cNvSpPr>
          <p:nvPr/>
        </p:nvSpPr>
        <p:spPr bwMode="auto">
          <a:xfrm>
            <a:off x="6969125" y="3148013"/>
            <a:ext cx="593725" cy="336550"/>
          </a:xfrm>
          <a:prstGeom prst="rect">
            <a:avLst/>
          </a:prstGeom>
          <a:noFill/>
          <a:ln w="9525">
            <a:noFill/>
            <a:miter lim="800000"/>
            <a:headEnd/>
            <a:tailEnd type="none" w="sm" len="sm"/>
          </a:ln>
        </p:spPr>
        <p:txBody>
          <a:bodyPr wrap="none">
            <a:spAutoFit/>
          </a:bodyPr>
          <a:lstStyle/>
          <a:p>
            <a:pPr eaLnBrk="0" hangingPunct="0"/>
            <a:r>
              <a:rPr lang="zh-CN" altLang="en-US" sz="1600" b="1">
                <a:ea typeface="楷体_GB2312" pitchFamily="49" charset="-122"/>
              </a:rPr>
              <a:t>意愿</a:t>
            </a:r>
          </a:p>
        </p:txBody>
      </p:sp>
      <p:sp>
        <p:nvSpPr>
          <p:cNvPr id="13340" name="Text Box 88"/>
          <p:cNvSpPr txBox="1">
            <a:spLocks noChangeArrowheads="1"/>
          </p:cNvSpPr>
          <p:nvPr/>
        </p:nvSpPr>
        <p:spPr bwMode="auto">
          <a:xfrm>
            <a:off x="7283450" y="4152900"/>
            <a:ext cx="593725" cy="336550"/>
          </a:xfrm>
          <a:prstGeom prst="rect">
            <a:avLst/>
          </a:prstGeom>
          <a:noFill/>
          <a:ln w="9525">
            <a:noFill/>
            <a:miter lim="800000"/>
            <a:headEnd/>
            <a:tailEnd type="none" w="sm" len="sm"/>
          </a:ln>
        </p:spPr>
        <p:txBody>
          <a:bodyPr wrap="none">
            <a:spAutoFit/>
          </a:bodyPr>
          <a:lstStyle/>
          <a:p>
            <a:pPr eaLnBrk="0" hangingPunct="0"/>
            <a:r>
              <a:rPr lang="zh-CN" altLang="en-US" sz="1600" b="1">
                <a:ea typeface="楷体_GB2312" pitchFamily="49" charset="-122"/>
              </a:rPr>
              <a:t>能力</a:t>
            </a:r>
          </a:p>
        </p:txBody>
      </p:sp>
      <p:sp>
        <p:nvSpPr>
          <p:cNvPr id="13341" name="Line 89"/>
          <p:cNvSpPr>
            <a:spLocks noChangeShapeType="1"/>
          </p:cNvSpPr>
          <p:nvPr/>
        </p:nvSpPr>
        <p:spPr bwMode="auto">
          <a:xfrm>
            <a:off x="7466013" y="3463925"/>
            <a:ext cx="76200" cy="30480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3342" name="Line 90"/>
          <p:cNvSpPr>
            <a:spLocks noChangeShapeType="1"/>
          </p:cNvSpPr>
          <p:nvPr/>
        </p:nvSpPr>
        <p:spPr bwMode="auto">
          <a:xfrm>
            <a:off x="7770813" y="4468813"/>
            <a:ext cx="76200" cy="30480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3343" name="Text Box 91"/>
          <p:cNvSpPr txBox="1">
            <a:spLocks noChangeArrowheads="1"/>
          </p:cNvSpPr>
          <p:nvPr/>
        </p:nvSpPr>
        <p:spPr bwMode="auto">
          <a:xfrm>
            <a:off x="7091363" y="2533650"/>
            <a:ext cx="1719262" cy="581025"/>
          </a:xfrm>
          <a:prstGeom prst="rect">
            <a:avLst/>
          </a:prstGeom>
          <a:noFill/>
          <a:ln w="9525">
            <a:noFill/>
            <a:miter lim="800000"/>
            <a:headEnd/>
            <a:tailEnd type="none" w="sm" len="sm"/>
          </a:ln>
        </p:spPr>
        <p:txBody>
          <a:bodyPr>
            <a:spAutoFit/>
          </a:bodyPr>
          <a:lstStyle/>
          <a:p>
            <a:pPr algn="ctr" eaLnBrk="0" hangingPunct="0"/>
            <a:r>
              <a:rPr lang="zh-CN" altLang="en-US" sz="1600">
                <a:solidFill>
                  <a:schemeClr val="bg1"/>
                </a:solidFill>
                <a:ea typeface="黑体" pitchFamily="2" charset="-122"/>
              </a:rPr>
              <a:t>热情的</a:t>
            </a:r>
          </a:p>
          <a:p>
            <a:pPr algn="ctr" eaLnBrk="0" hangingPunct="0"/>
            <a:r>
              <a:rPr lang="zh-CN" altLang="en-US" sz="1600">
                <a:solidFill>
                  <a:schemeClr val="bg1"/>
                </a:solidFill>
                <a:ea typeface="黑体" pitchFamily="2" charset="-122"/>
              </a:rPr>
              <a:t>初学者</a:t>
            </a:r>
          </a:p>
        </p:txBody>
      </p:sp>
      <p:sp>
        <p:nvSpPr>
          <p:cNvPr id="13344" name="Text Box 92"/>
          <p:cNvSpPr txBox="1">
            <a:spLocks noChangeArrowheads="1"/>
          </p:cNvSpPr>
          <p:nvPr/>
        </p:nvSpPr>
        <p:spPr bwMode="auto">
          <a:xfrm>
            <a:off x="5186363" y="2533650"/>
            <a:ext cx="1719262" cy="581025"/>
          </a:xfrm>
          <a:prstGeom prst="rect">
            <a:avLst/>
          </a:prstGeom>
          <a:noFill/>
          <a:ln w="9525">
            <a:noFill/>
            <a:miter lim="800000"/>
            <a:headEnd/>
            <a:tailEnd type="none" w="sm" len="sm"/>
          </a:ln>
        </p:spPr>
        <p:txBody>
          <a:bodyPr>
            <a:spAutoFit/>
          </a:bodyPr>
          <a:lstStyle/>
          <a:p>
            <a:pPr algn="ctr" eaLnBrk="0" hangingPunct="0"/>
            <a:r>
              <a:rPr lang="zh-CN" altLang="en-US" sz="1600">
                <a:ea typeface="黑体" pitchFamily="2" charset="-122"/>
              </a:rPr>
              <a:t>憧憬幻灭的</a:t>
            </a:r>
          </a:p>
          <a:p>
            <a:pPr algn="ctr" eaLnBrk="0" hangingPunct="0"/>
            <a:r>
              <a:rPr lang="zh-CN" altLang="en-US" sz="1600">
                <a:ea typeface="黑体" pitchFamily="2" charset="-122"/>
              </a:rPr>
              <a:t>学习者</a:t>
            </a:r>
          </a:p>
        </p:txBody>
      </p:sp>
      <p:sp>
        <p:nvSpPr>
          <p:cNvPr id="13345" name="Text Box 93"/>
          <p:cNvSpPr txBox="1">
            <a:spLocks noChangeArrowheads="1"/>
          </p:cNvSpPr>
          <p:nvPr/>
        </p:nvSpPr>
        <p:spPr bwMode="auto">
          <a:xfrm>
            <a:off x="3281363" y="2533650"/>
            <a:ext cx="1719262" cy="581025"/>
          </a:xfrm>
          <a:prstGeom prst="rect">
            <a:avLst/>
          </a:prstGeom>
          <a:noFill/>
          <a:ln w="9525">
            <a:noFill/>
            <a:miter lim="800000"/>
            <a:headEnd/>
            <a:tailEnd type="none" w="sm" len="sm"/>
          </a:ln>
        </p:spPr>
        <p:txBody>
          <a:bodyPr>
            <a:spAutoFit/>
          </a:bodyPr>
          <a:lstStyle/>
          <a:p>
            <a:pPr algn="ctr" eaLnBrk="0" hangingPunct="0"/>
            <a:r>
              <a:rPr lang="zh-CN" altLang="en-US" sz="1600">
                <a:ea typeface="黑体" pitchFamily="2" charset="-122"/>
              </a:rPr>
              <a:t>能干但谨慎的</a:t>
            </a:r>
          </a:p>
          <a:p>
            <a:pPr algn="ctr" eaLnBrk="0" hangingPunct="0"/>
            <a:r>
              <a:rPr lang="zh-CN" altLang="en-US" sz="1600">
                <a:ea typeface="黑体" pitchFamily="2" charset="-122"/>
              </a:rPr>
              <a:t>执行者</a:t>
            </a:r>
          </a:p>
        </p:txBody>
      </p:sp>
      <p:sp>
        <p:nvSpPr>
          <p:cNvPr id="13346" name="Text Box 94"/>
          <p:cNvSpPr txBox="1">
            <a:spLocks noChangeArrowheads="1"/>
          </p:cNvSpPr>
          <p:nvPr/>
        </p:nvSpPr>
        <p:spPr bwMode="auto">
          <a:xfrm>
            <a:off x="1376363" y="2533650"/>
            <a:ext cx="1719262" cy="581025"/>
          </a:xfrm>
          <a:prstGeom prst="rect">
            <a:avLst/>
          </a:prstGeom>
          <a:noFill/>
          <a:ln w="9525">
            <a:noFill/>
            <a:miter lim="800000"/>
            <a:headEnd/>
            <a:tailEnd type="none" w="sm" len="sm"/>
          </a:ln>
        </p:spPr>
        <p:txBody>
          <a:bodyPr>
            <a:spAutoFit/>
          </a:bodyPr>
          <a:lstStyle/>
          <a:p>
            <a:pPr algn="ctr" eaLnBrk="0" hangingPunct="0"/>
            <a:r>
              <a:rPr lang="zh-CN" altLang="en-US" sz="1600">
                <a:solidFill>
                  <a:schemeClr val="bg1"/>
                </a:solidFill>
                <a:ea typeface="黑体" pitchFamily="2" charset="-122"/>
              </a:rPr>
              <a:t>独立自主的</a:t>
            </a:r>
          </a:p>
          <a:p>
            <a:pPr algn="ctr" eaLnBrk="0" hangingPunct="0"/>
            <a:r>
              <a:rPr lang="zh-CN" altLang="en-US" sz="1600">
                <a:solidFill>
                  <a:schemeClr val="bg1"/>
                </a:solidFill>
                <a:ea typeface="黑体" pitchFamily="2" charset="-122"/>
              </a:rPr>
              <a:t>完成者</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685800" y="76200"/>
            <a:ext cx="7772400" cy="1143000"/>
          </a:xfrm>
        </p:spPr>
        <p:txBody>
          <a:bodyPr/>
          <a:lstStyle/>
          <a:p>
            <a:r>
              <a:rPr lang="zh-CN" altLang="fr-FR" b="0"/>
              <a:t>四个发展阶段</a:t>
            </a:r>
            <a:r>
              <a:rPr lang="zh-CN" altLang="en-US"/>
              <a:t> </a:t>
            </a:r>
            <a:endParaRPr lang="en-US" altLang="ja-JP"/>
          </a:p>
        </p:txBody>
      </p:sp>
      <p:sp>
        <p:nvSpPr>
          <p:cNvPr id="254979" name="Text Box 3"/>
          <p:cNvSpPr txBox="1">
            <a:spLocks noChangeArrowheads="1"/>
          </p:cNvSpPr>
          <p:nvPr/>
        </p:nvSpPr>
        <p:spPr bwMode="auto">
          <a:xfrm>
            <a:off x="2362200" y="2057400"/>
            <a:ext cx="6781800" cy="2851150"/>
          </a:xfrm>
          <a:prstGeom prst="rect">
            <a:avLst/>
          </a:prstGeom>
          <a:noFill/>
          <a:ln w="9525">
            <a:noFill/>
            <a:miter lim="800000"/>
            <a:headEnd/>
            <a:tailEnd/>
          </a:ln>
          <a:effectLst/>
        </p:spPr>
        <p:txBody>
          <a:bodyPr>
            <a:spAutoFit/>
          </a:bodyPr>
          <a:lstStyle/>
          <a:p>
            <a:pPr marL="796925" indent="-796925">
              <a:lnSpc>
                <a:spcPct val="130000"/>
              </a:lnSpc>
              <a:spcBef>
                <a:spcPct val="0"/>
              </a:spcBef>
              <a:spcAft>
                <a:spcPts val="350"/>
              </a:spcAft>
            </a:pPr>
            <a:r>
              <a:rPr kumimoji="0" lang="en-US" altLang="ja-JP" sz="3200" b="0">
                <a:solidFill>
                  <a:srgbClr val="FF0066"/>
                </a:solidFill>
                <a:effectLst>
                  <a:outerShdw blurRad="38100" dist="38100" dir="2700000" algn="tl">
                    <a:srgbClr val="C0C0C0"/>
                  </a:outerShdw>
                </a:effectLst>
                <a:latin typeface="宋体" pitchFamily="2" charset="-122"/>
                <a:ea typeface="宋体" pitchFamily="2" charset="-122"/>
              </a:rPr>
              <a:t>D1</a:t>
            </a:r>
            <a:r>
              <a:rPr kumimoji="0" lang="zh-CN" altLang="fr-FR" sz="3200" b="0">
                <a:latin typeface="宋体" pitchFamily="2" charset="-122"/>
                <a:ea typeface="宋体" pitchFamily="2" charset="-122"/>
              </a:rPr>
              <a:t>－热情的初学者</a:t>
            </a:r>
            <a:r>
              <a:rPr kumimoji="0" lang="zh-CN" altLang="en-US" sz="3200" b="0">
                <a:latin typeface="宋体" pitchFamily="2" charset="-122"/>
                <a:ea typeface="宋体" pitchFamily="2" charset="-122"/>
              </a:rPr>
              <a:t> </a:t>
            </a:r>
            <a:endParaRPr kumimoji="0" lang="en-US" altLang="ja-JP" sz="3200" b="0">
              <a:latin typeface="宋体" pitchFamily="2" charset="-122"/>
              <a:ea typeface="宋体" pitchFamily="2" charset="-122"/>
            </a:endParaRPr>
          </a:p>
          <a:p>
            <a:pPr marL="796925" indent="-796925">
              <a:lnSpc>
                <a:spcPct val="130000"/>
              </a:lnSpc>
              <a:spcBef>
                <a:spcPct val="0"/>
              </a:spcBef>
              <a:spcAft>
                <a:spcPts val="713"/>
              </a:spcAft>
            </a:pPr>
            <a:r>
              <a:rPr kumimoji="0" lang="en-US" altLang="ja-JP" sz="3200" b="0">
                <a:solidFill>
                  <a:srgbClr val="FF6600"/>
                </a:solidFill>
                <a:effectLst>
                  <a:outerShdw blurRad="38100" dist="38100" dir="2700000" algn="tl">
                    <a:srgbClr val="C0C0C0"/>
                  </a:outerShdw>
                </a:effectLst>
                <a:latin typeface="宋体" pitchFamily="2" charset="-122"/>
                <a:ea typeface="宋体" pitchFamily="2" charset="-122"/>
              </a:rPr>
              <a:t>D2</a:t>
            </a:r>
            <a:r>
              <a:rPr kumimoji="0" lang="zh-CN" altLang="fr-FR" sz="3200" b="0">
                <a:latin typeface="宋体" pitchFamily="2" charset="-122"/>
                <a:ea typeface="宋体" pitchFamily="2" charset="-122"/>
              </a:rPr>
              <a:t>－憧憬幻灭的学习者</a:t>
            </a:r>
            <a:r>
              <a:rPr kumimoji="0" lang="zh-CN" altLang="en-US" sz="3200" b="0">
                <a:latin typeface="宋体" pitchFamily="2" charset="-122"/>
                <a:ea typeface="宋体" pitchFamily="2" charset="-122"/>
              </a:rPr>
              <a:t> </a:t>
            </a:r>
            <a:endParaRPr kumimoji="0" lang="en-US" altLang="ja-JP" sz="3200" b="0">
              <a:latin typeface="宋体" pitchFamily="2" charset="-122"/>
              <a:ea typeface="宋体" pitchFamily="2" charset="-122"/>
            </a:endParaRPr>
          </a:p>
          <a:p>
            <a:pPr marL="796925" indent="-796925">
              <a:lnSpc>
                <a:spcPct val="130000"/>
              </a:lnSpc>
              <a:spcBef>
                <a:spcPct val="0"/>
              </a:spcBef>
              <a:spcAft>
                <a:spcPts val="713"/>
              </a:spcAft>
            </a:pPr>
            <a:r>
              <a:rPr kumimoji="0" lang="en-US" altLang="ja-JP" sz="3200" b="0">
                <a:solidFill>
                  <a:srgbClr val="FFFF00"/>
                </a:solidFill>
                <a:effectLst>
                  <a:outerShdw blurRad="38100" dist="38100" dir="2700000" algn="tl">
                    <a:srgbClr val="C0C0C0"/>
                  </a:outerShdw>
                </a:effectLst>
                <a:latin typeface="宋体" pitchFamily="2" charset="-122"/>
                <a:ea typeface="宋体" pitchFamily="2" charset="-122"/>
              </a:rPr>
              <a:t>D3</a:t>
            </a:r>
            <a:r>
              <a:rPr kumimoji="0" lang="zh-CN" altLang="fr-FR" sz="3200" b="0">
                <a:latin typeface="宋体" pitchFamily="2" charset="-122"/>
                <a:ea typeface="宋体" pitchFamily="2" charset="-122"/>
              </a:rPr>
              <a:t>－能干但谨慎的执行者</a:t>
            </a:r>
            <a:r>
              <a:rPr kumimoji="0" lang="zh-CN" altLang="en-US" sz="3200" b="0">
                <a:latin typeface="宋体" pitchFamily="2" charset="-122"/>
                <a:ea typeface="宋体" pitchFamily="2" charset="-122"/>
              </a:rPr>
              <a:t> </a:t>
            </a:r>
            <a:endParaRPr kumimoji="0" lang="en-US" altLang="ja-JP" sz="3200" b="0">
              <a:latin typeface="宋体" pitchFamily="2" charset="-122"/>
              <a:ea typeface="宋体" pitchFamily="2" charset="-122"/>
            </a:endParaRPr>
          </a:p>
          <a:p>
            <a:pPr marL="796925" indent="-796925">
              <a:lnSpc>
                <a:spcPct val="130000"/>
              </a:lnSpc>
              <a:spcBef>
                <a:spcPct val="0"/>
              </a:spcBef>
              <a:spcAft>
                <a:spcPts val="713"/>
              </a:spcAft>
            </a:pPr>
            <a:r>
              <a:rPr kumimoji="0" lang="en-US" altLang="ja-JP" sz="3200" b="0">
                <a:solidFill>
                  <a:srgbClr val="00CC00"/>
                </a:solidFill>
                <a:effectLst>
                  <a:outerShdw blurRad="38100" dist="38100" dir="2700000" algn="tl">
                    <a:srgbClr val="C0C0C0"/>
                  </a:outerShdw>
                </a:effectLst>
                <a:latin typeface="宋体" pitchFamily="2" charset="-122"/>
                <a:ea typeface="宋体" pitchFamily="2" charset="-122"/>
              </a:rPr>
              <a:t>D4</a:t>
            </a:r>
            <a:r>
              <a:rPr kumimoji="0" lang="zh-CN" altLang="fr-FR" sz="3200" b="0">
                <a:latin typeface="宋体" pitchFamily="2" charset="-122"/>
                <a:ea typeface="宋体" pitchFamily="2" charset="-122"/>
              </a:rPr>
              <a:t>－独立自主的完成者</a:t>
            </a:r>
            <a:r>
              <a:rPr kumimoji="0" lang="zh-CN" altLang="en-US" sz="3200" b="0">
                <a:latin typeface="宋体" pitchFamily="2" charset="-122"/>
                <a:ea typeface="宋体" pitchFamily="2" charset="-122"/>
              </a:rPr>
              <a:t> </a:t>
            </a:r>
            <a:endParaRPr kumimoji="0" lang="en-US" altLang="ja-JP" sz="3200" b="0">
              <a:latin typeface="宋体" pitchFamily="2" charset="-122"/>
              <a:ea typeface="宋体" pitchFamily="2" charset="-122"/>
            </a:endParaRPr>
          </a:p>
        </p:txBody>
      </p:sp>
      <p:sp>
        <p:nvSpPr>
          <p:cNvPr id="254980" name="Rectangle 4"/>
          <p:cNvSpPr>
            <a:spLocks noChangeArrowheads="1"/>
          </p:cNvSpPr>
          <p:nvPr/>
        </p:nvSpPr>
        <p:spPr bwMode="auto">
          <a:xfrm>
            <a:off x="762000" y="2286000"/>
            <a:ext cx="1588" cy="1588"/>
          </a:xfrm>
          <a:prstGeom prst="rect">
            <a:avLst/>
          </a:prstGeom>
          <a:solidFill>
            <a:srgbClr val="FFFFFF"/>
          </a:solidFill>
          <a:ln w="9525">
            <a:noFill/>
            <a:miter lim="800000"/>
            <a:headEnd/>
            <a:tailEnd/>
          </a:ln>
        </p:spPr>
        <p:txBody>
          <a:bodyPr/>
          <a:lstStyle/>
          <a:p>
            <a:endParaRPr lang="zh-CN" altLang="en-US"/>
          </a:p>
        </p:txBody>
      </p:sp>
      <p:sp>
        <p:nvSpPr>
          <p:cNvPr id="254981" name="Rectangle 5"/>
          <p:cNvSpPr>
            <a:spLocks noChangeArrowheads="1"/>
          </p:cNvSpPr>
          <p:nvPr/>
        </p:nvSpPr>
        <p:spPr bwMode="auto">
          <a:xfrm>
            <a:off x="762000" y="2895600"/>
            <a:ext cx="1588" cy="1588"/>
          </a:xfrm>
          <a:prstGeom prst="rect">
            <a:avLst/>
          </a:prstGeom>
          <a:solidFill>
            <a:srgbClr val="FFFFFF"/>
          </a:solidFill>
          <a:ln w="9525">
            <a:noFill/>
            <a:miter lim="800000"/>
            <a:headEnd/>
            <a:tailEnd/>
          </a:ln>
        </p:spPr>
        <p:txBody>
          <a:bodyPr/>
          <a:lstStyle/>
          <a:p>
            <a:endParaRPr lang="zh-CN" altLang="en-US"/>
          </a:p>
        </p:txBody>
      </p:sp>
      <p:sp>
        <p:nvSpPr>
          <p:cNvPr id="254982" name="Rectangle 6"/>
          <p:cNvSpPr>
            <a:spLocks noChangeArrowheads="1"/>
          </p:cNvSpPr>
          <p:nvPr/>
        </p:nvSpPr>
        <p:spPr bwMode="auto">
          <a:xfrm>
            <a:off x="762000" y="3810000"/>
            <a:ext cx="1588" cy="1588"/>
          </a:xfrm>
          <a:prstGeom prst="rect">
            <a:avLst/>
          </a:prstGeom>
          <a:solidFill>
            <a:srgbClr val="FFFFFF"/>
          </a:solidFill>
          <a:ln w="9525">
            <a:noFill/>
            <a:miter lim="800000"/>
            <a:headEnd/>
            <a:tailEnd/>
          </a:ln>
        </p:spPr>
        <p:txBody>
          <a:bodyPr/>
          <a:lstStyle/>
          <a:p>
            <a:endParaRPr lang="zh-CN" altLang="en-US"/>
          </a:p>
        </p:txBody>
      </p:sp>
      <p:sp>
        <p:nvSpPr>
          <p:cNvPr id="254983" name="Rectangle 7"/>
          <p:cNvSpPr>
            <a:spLocks noChangeArrowheads="1"/>
          </p:cNvSpPr>
          <p:nvPr/>
        </p:nvSpPr>
        <p:spPr bwMode="auto">
          <a:xfrm>
            <a:off x="762000" y="4724400"/>
            <a:ext cx="1588" cy="1588"/>
          </a:xfrm>
          <a:prstGeom prst="rect">
            <a:avLst/>
          </a:prstGeom>
          <a:solidFill>
            <a:srgbClr val="FFFFFF"/>
          </a:solidFill>
          <a:ln w="9525">
            <a:noFill/>
            <a:miter lim="800000"/>
            <a:headEnd/>
            <a:tailEnd/>
          </a:ln>
        </p:spPr>
        <p:txBody>
          <a:bodyPr/>
          <a:lstStyle/>
          <a:p>
            <a:endParaRPr lang="zh-CN" altLang="en-US"/>
          </a:p>
        </p:txBody>
      </p:sp>
      <p:sp>
        <p:nvSpPr>
          <p:cNvPr id="254984" name="Rectangle 8"/>
          <p:cNvSpPr>
            <a:spLocks noChangeArrowheads="1"/>
          </p:cNvSpPr>
          <p:nvPr/>
        </p:nvSpPr>
        <p:spPr bwMode="auto">
          <a:xfrm>
            <a:off x="8458200" y="6477000"/>
            <a:ext cx="609600" cy="381000"/>
          </a:xfrm>
          <a:prstGeom prst="rect">
            <a:avLst/>
          </a:prstGeom>
          <a:noFill/>
          <a:ln w="9525">
            <a:noFill/>
            <a:miter lim="800000"/>
            <a:headEnd/>
            <a:tailEnd/>
          </a:ln>
          <a:effectLst/>
        </p:spPr>
        <p:txBody>
          <a:bodyPr/>
          <a:lstStyle/>
          <a:p>
            <a:pPr algn="r">
              <a:spcBef>
                <a:spcPct val="0"/>
              </a:spcBef>
            </a:pPr>
            <a:r>
              <a:rPr kumimoji="0" lang="en-US" altLang="ja-JP" sz="1400">
                <a:solidFill>
                  <a:srgbClr val="660066"/>
                </a:solidFill>
                <a:ea typeface="MS PGothic" pitchFamily="34" charset="-128"/>
              </a:rPr>
              <a:t>3–18</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2690" name="Picture 2"/>
          <p:cNvPicPr>
            <a:picLocks noChangeAspect="1" noChangeArrowheads="1"/>
          </p:cNvPicPr>
          <p:nvPr/>
        </p:nvPicPr>
        <p:blipFill>
          <a:blip r:embed="rId2" cstate="print"/>
          <a:srcRect/>
          <a:stretch>
            <a:fillRect/>
          </a:stretch>
        </p:blipFill>
        <p:spPr bwMode="auto">
          <a:xfrm>
            <a:off x="1524000" y="2438400"/>
            <a:ext cx="6629400" cy="2797175"/>
          </a:xfrm>
          <a:prstGeom prst="rect">
            <a:avLst/>
          </a:prstGeom>
          <a:noFill/>
        </p:spPr>
      </p:pic>
      <p:sp>
        <p:nvSpPr>
          <p:cNvPr id="242691" name="Rectangle 3"/>
          <p:cNvSpPr>
            <a:spLocks noGrp="1" noChangeArrowheads="1"/>
          </p:cNvSpPr>
          <p:nvPr>
            <p:ph type="title"/>
          </p:nvPr>
        </p:nvSpPr>
        <p:spPr>
          <a:xfrm>
            <a:off x="685800" y="76200"/>
            <a:ext cx="7772400" cy="1143000"/>
          </a:xfrm>
        </p:spPr>
        <p:txBody>
          <a:bodyPr/>
          <a:lstStyle/>
          <a:p>
            <a:r>
              <a:rPr lang="zh-CN" altLang="fr-FR" b="0"/>
              <a:t>发展阶段 </a:t>
            </a:r>
            <a:r>
              <a:rPr lang="fr-FR" altLang="zh-CN" b="0">
                <a:ea typeface="Arial Unicode MS" pitchFamily="34" charset="-122"/>
                <a:cs typeface="Arial Unicode MS" pitchFamily="34" charset="-122"/>
              </a:rPr>
              <a:t>1</a:t>
            </a:r>
            <a:r>
              <a:rPr lang="en-US" altLang="zh-CN"/>
              <a:t> </a:t>
            </a:r>
            <a:endParaRPr lang="en-US" altLang="ja-JP"/>
          </a:p>
        </p:txBody>
      </p:sp>
      <p:sp>
        <p:nvSpPr>
          <p:cNvPr id="242692" name="Rectangle 4"/>
          <p:cNvSpPr>
            <a:spLocks noChangeArrowheads="1"/>
          </p:cNvSpPr>
          <p:nvPr/>
        </p:nvSpPr>
        <p:spPr bwMode="auto">
          <a:xfrm>
            <a:off x="8458200" y="6477000"/>
            <a:ext cx="609600" cy="381000"/>
          </a:xfrm>
          <a:prstGeom prst="rect">
            <a:avLst/>
          </a:prstGeom>
          <a:noFill/>
          <a:ln w="9525">
            <a:noFill/>
            <a:miter lim="800000"/>
            <a:headEnd/>
            <a:tailEnd/>
          </a:ln>
          <a:effectLst/>
        </p:spPr>
        <p:txBody>
          <a:bodyPr/>
          <a:lstStyle/>
          <a:p>
            <a:pPr algn="r">
              <a:spcBef>
                <a:spcPct val="0"/>
              </a:spcBef>
            </a:pPr>
            <a:r>
              <a:rPr kumimoji="0" lang="en-US" altLang="ja-JP" sz="1400">
                <a:solidFill>
                  <a:srgbClr val="660066"/>
                </a:solidFill>
                <a:ea typeface="MS PGothic" pitchFamily="34" charset="-128"/>
              </a:rPr>
              <a:t>3–6</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620960" y="76200"/>
            <a:ext cx="7263408" cy="1143000"/>
          </a:xfrm>
        </p:spPr>
        <p:txBody>
          <a:bodyPr/>
          <a:lstStyle/>
          <a:p>
            <a:r>
              <a:rPr lang="fr-FR" altLang="zh-CN" b="0" dirty="0">
                <a:ea typeface="Arial Unicode MS" pitchFamily="34" charset="-122"/>
                <a:cs typeface="Arial Unicode MS" pitchFamily="34" charset="-122"/>
              </a:rPr>
              <a:t>D1</a:t>
            </a:r>
            <a:r>
              <a:rPr lang="zh-CN" altLang="fr-FR" b="0" dirty="0"/>
              <a:t>－</a:t>
            </a:r>
            <a:r>
              <a:rPr lang="zh-CN" altLang="ja-JP" b="0" dirty="0"/>
              <a:t>热情的初学者的需求</a:t>
            </a:r>
            <a:endParaRPr lang="en-US" altLang="ja-JP" b="0" dirty="0"/>
          </a:p>
        </p:txBody>
      </p:sp>
      <p:sp>
        <p:nvSpPr>
          <p:cNvPr id="243715" name="Text Box 3"/>
          <p:cNvSpPr txBox="1">
            <a:spLocks noChangeArrowheads="1"/>
          </p:cNvSpPr>
          <p:nvPr/>
        </p:nvSpPr>
        <p:spPr bwMode="auto">
          <a:xfrm>
            <a:off x="476250" y="1403350"/>
            <a:ext cx="8667750" cy="4224233"/>
          </a:xfrm>
          <a:prstGeom prst="rect">
            <a:avLst/>
          </a:prstGeom>
          <a:noFill/>
          <a:ln w="9525">
            <a:noFill/>
            <a:miter lim="800000"/>
            <a:headEnd/>
            <a:tailEnd/>
          </a:ln>
          <a:effectLst/>
        </p:spPr>
        <p:txBody>
          <a:bodyPr>
            <a:spAutoFit/>
          </a:bodyPr>
          <a:lstStyle/>
          <a:p>
            <a:pPr marL="744538" lvl="1" indent="-287338">
              <a:spcBef>
                <a:spcPct val="0"/>
              </a:spcBef>
              <a:spcAft>
                <a:spcPts val="925"/>
              </a:spcAft>
              <a:buClr>
                <a:srgbClr val="660066"/>
              </a:buClr>
              <a:buSzPct val="110000"/>
              <a:buFont typeface="Times" pitchFamily="18" charset="0"/>
              <a:buChar char="•"/>
              <a:tabLst>
                <a:tab pos="747713" algn="l"/>
              </a:tabLst>
            </a:pPr>
            <a:r>
              <a:rPr kumimoji="0" lang="zh-CN" altLang="fr-FR" sz="2400" b="0" dirty="0"/>
              <a:t>积极性和可转移的技能得到肯定</a:t>
            </a:r>
            <a:r>
              <a:rPr kumimoji="0" lang="zh-CN" altLang="en-US" sz="2400" b="0" dirty="0">
                <a:ea typeface="Beijing" charset="-122"/>
              </a:rPr>
              <a:t> </a:t>
            </a:r>
            <a:endParaRPr kumimoji="0" lang="en-US" altLang="ja-JP" sz="2400" b="0" dirty="0">
              <a:ea typeface="MS PGothic" pitchFamily="34" charset="-128"/>
            </a:endParaRPr>
          </a:p>
          <a:p>
            <a:pPr marL="744538" lvl="1" indent="-287338">
              <a:spcBef>
                <a:spcPct val="0"/>
              </a:spcBef>
              <a:spcAft>
                <a:spcPts val="925"/>
              </a:spcAft>
              <a:buClr>
                <a:srgbClr val="660066"/>
              </a:buClr>
              <a:buSzPct val="110000"/>
              <a:buFont typeface="Times" pitchFamily="18" charset="0"/>
              <a:buChar char="•"/>
              <a:tabLst>
                <a:tab pos="747713" algn="l"/>
              </a:tabLst>
            </a:pPr>
            <a:r>
              <a:rPr kumimoji="0" lang="zh-CN" altLang="fr-FR" sz="2400" b="0" dirty="0"/>
              <a:t>明确的目标和角色</a:t>
            </a:r>
            <a:r>
              <a:rPr kumimoji="0" lang="zh-CN" altLang="en-US" sz="2400" b="0" dirty="0">
                <a:ea typeface="Beijing" charset="-122"/>
              </a:rPr>
              <a:t> </a:t>
            </a:r>
            <a:endParaRPr kumimoji="0" lang="en-US" altLang="ja-JP" sz="2400" b="0" dirty="0">
              <a:ea typeface="MS PGothic" pitchFamily="34" charset="-128"/>
            </a:endParaRPr>
          </a:p>
          <a:p>
            <a:pPr marL="744538" lvl="1" indent="-287338">
              <a:spcBef>
                <a:spcPct val="0"/>
              </a:spcBef>
              <a:spcAft>
                <a:spcPts val="925"/>
              </a:spcAft>
              <a:buClr>
                <a:srgbClr val="660066"/>
              </a:buClr>
              <a:buSzPct val="110000"/>
              <a:buFont typeface="Times" pitchFamily="18" charset="0"/>
              <a:buChar char="•"/>
              <a:tabLst>
                <a:tab pos="747713" algn="l"/>
              </a:tabLst>
            </a:pPr>
            <a:r>
              <a:rPr kumimoji="0" lang="fr-FR" altLang="zh-CN" sz="2400" b="0" dirty="0">
                <a:latin typeface="宋体" pitchFamily="2" charset="-122"/>
              </a:rPr>
              <a:t>“</a:t>
            </a:r>
            <a:r>
              <a:rPr kumimoji="0" lang="zh-CN" altLang="fr-FR" sz="2400" b="0" dirty="0">
                <a:latin typeface="宋体" pitchFamily="2" charset="-122"/>
              </a:rPr>
              <a:t>做得好的工作</a:t>
            </a:r>
            <a:r>
              <a:rPr kumimoji="0" lang="zh-CN" altLang="fr-FR" sz="2400" b="0" dirty="0">
                <a:latin typeface="宋体"/>
              </a:rPr>
              <a:t>”</a:t>
            </a:r>
            <a:r>
              <a:rPr kumimoji="0" lang="zh-CN" altLang="fr-FR" sz="2400" b="0" dirty="0">
                <a:latin typeface="宋体" pitchFamily="2" charset="-122"/>
              </a:rPr>
              <a:t>是什么样子</a:t>
            </a:r>
            <a:r>
              <a:rPr kumimoji="0" lang="zh-CN" altLang="fr-FR" sz="2400" b="0" dirty="0"/>
              <a:t>，</a:t>
            </a:r>
            <a:r>
              <a:rPr kumimoji="0" lang="zh-CN" altLang="fr-FR" sz="2400" b="0" dirty="0">
                <a:latin typeface="宋体" pitchFamily="2" charset="-122"/>
              </a:rPr>
              <a:t>其标准是什么</a:t>
            </a:r>
            <a:r>
              <a:rPr kumimoji="0" lang="zh-CN" altLang="en-US" sz="2400" b="0" dirty="0">
                <a:latin typeface="宋体" pitchFamily="2" charset="-122"/>
              </a:rPr>
              <a:t> </a:t>
            </a:r>
            <a:endParaRPr kumimoji="0" lang="en-US" altLang="ja-JP" sz="2400" b="0" dirty="0">
              <a:latin typeface="宋体" pitchFamily="2" charset="-122"/>
              <a:ea typeface="MS PGothic" pitchFamily="34" charset="-128"/>
            </a:endParaRPr>
          </a:p>
          <a:p>
            <a:pPr marL="744538" lvl="1" indent="-287338">
              <a:spcBef>
                <a:spcPct val="0"/>
              </a:spcBef>
              <a:spcAft>
                <a:spcPts val="925"/>
              </a:spcAft>
              <a:buClr>
                <a:srgbClr val="660066"/>
              </a:buClr>
              <a:buSzPct val="110000"/>
              <a:buFont typeface="Times" pitchFamily="18" charset="0"/>
              <a:buChar char="•"/>
              <a:tabLst>
                <a:tab pos="747713" algn="l"/>
              </a:tabLst>
            </a:pPr>
            <a:r>
              <a:rPr kumimoji="0" lang="zh-CN" altLang="fr-FR" sz="2400" b="0" dirty="0"/>
              <a:t>时间界限</a:t>
            </a:r>
            <a:r>
              <a:rPr kumimoji="0" lang="zh-CN" altLang="en-US" sz="2400" b="0" dirty="0">
                <a:ea typeface="Beijing" charset="-122"/>
              </a:rPr>
              <a:t> </a:t>
            </a:r>
            <a:endParaRPr kumimoji="0" lang="en-US" altLang="ja-JP" sz="2400" b="0" dirty="0">
              <a:ea typeface="MS PGothic" pitchFamily="34" charset="-128"/>
            </a:endParaRPr>
          </a:p>
          <a:p>
            <a:pPr marL="744538" lvl="1" indent="-287338">
              <a:spcBef>
                <a:spcPct val="0"/>
              </a:spcBef>
              <a:spcAft>
                <a:spcPts val="925"/>
              </a:spcAft>
              <a:buClr>
                <a:srgbClr val="660066"/>
              </a:buClr>
              <a:buSzPct val="110000"/>
              <a:buFont typeface="Times" pitchFamily="18" charset="0"/>
              <a:buChar char="•"/>
              <a:tabLst>
                <a:tab pos="747713" algn="l"/>
              </a:tabLst>
            </a:pPr>
            <a:r>
              <a:rPr kumimoji="0" lang="zh-CN" altLang="fr-FR" sz="2400" b="0" dirty="0"/>
              <a:t>优先顺序</a:t>
            </a:r>
            <a:r>
              <a:rPr kumimoji="0" lang="zh-CN" altLang="en-US" sz="2400" b="0" dirty="0">
                <a:ea typeface="Beijing" charset="-122"/>
              </a:rPr>
              <a:t> </a:t>
            </a:r>
            <a:endParaRPr kumimoji="0" lang="en-US" altLang="ja-JP" sz="2400" b="0" dirty="0">
              <a:ea typeface="MS PGothic" pitchFamily="34" charset="-128"/>
            </a:endParaRPr>
          </a:p>
          <a:p>
            <a:pPr marL="744538" lvl="1" indent="-287338">
              <a:spcBef>
                <a:spcPct val="0"/>
              </a:spcBef>
              <a:spcAft>
                <a:spcPts val="925"/>
              </a:spcAft>
              <a:buClr>
                <a:srgbClr val="660066"/>
              </a:buClr>
              <a:buSzPct val="110000"/>
              <a:buFont typeface="Times" pitchFamily="18" charset="0"/>
              <a:buChar char="•"/>
              <a:tabLst>
                <a:tab pos="747713" algn="l"/>
              </a:tabLst>
            </a:pPr>
            <a:r>
              <a:rPr kumimoji="0" lang="zh-CN" altLang="fr-FR" sz="2400" b="0" dirty="0"/>
              <a:t>知道关于工作绩效的数据是如何搜集的并给哪些人看</a:t>
            </a:r>
            <a:r>
              <a:rPr kumimoji="0" lang="zh-CN" altLang="en-US" sz="2400" b="0" dirty="0">
                <a:ea typeface="Beijing" charset="-122"/>
              </a:rPr>
              <a:t> </a:t>
            </a:r>
            <a:endParaRPr kumimoji="0" lang="en-US" altLang="ja-JP" sz="2400" b="0" dirty="0">
              <a:ea typeface="MS PGothic" pitchFamily="34" charset="-128"/>
            </a:endParaRPr>
          </a:p>
          <a:p>
            <a:pPr marL="744538" lvl="1" indent="-287338">
              <a:spcBef>
                <a:spcPct val="0"/>
              </a:spcBef>
              <a:spcAft>
                <a:spcPts val="925"/>
              </a:spcAft>
              <a:buClr>
                <a:srgbClr val="660066"/>
              </a:buClr>
              <a:buSzPct val="110000"/>
              <a:buFont typeface="Times" pitchFamily="18" charset="0"/>
              <a:buChar char="•"/>
              <a:tabLst>
                <a:tab pos="747713" algn="l"/>
              </a:tabLst>
            </a:pPr>
            <a:r>
              <a:rPr kumimoji="0" lang="zh-CN" altLang="fr-FR" sz="2400" b="0" dirty="0"/>
              <a:t>行动计划－关于</a:t>
            </a:r>
            <a:r>
              <a:rPr kumimoji="0" lang="fr-FR" altLang="zh-CN" sz="2400" b="0" dirty="0">
                <a:latin typeface="宋体" pitchFamily="2" charset="-122"/>
              </a:rPr>
              <a:t>“</a:t>
            </a:r>
            <a:r>
              <a:rPr kumimoji="0" lang="zh-CN" altLang="fr-FR" sz="2400" b="0" dirty="0"/>
              <a:t>如何</a:t>
            </a:r>
            <a:r>
              <a:rPr kumimoji="0" lang="zh-CN" altLang="fr-FR" sz="2400" b="0" dirty="0">
                <a:latin typeface="宋体"/>
              </a:rPr>
              <a:t>”</a:t>
            </a:r>
            <a:r>
              <a:rPr kumimoji="0" lang="zh-CN" altLang="fr-FR" sz="2400" b="0" dirty="0"/>
              <a:t>、</a:t>
            </a:r>
            <a:r>
              <a:rPr kumimoji="0" lang="zh-CN" altLang="fr-FR" sz="2400" b="0" dirty="0">
                <a:latin typeface="宋体"/>
              </a:rPr>
              <a:t>“</a:t>
            </a:r>
            <a:r>
              <a:rPr kumimoji="0" lang="zh-CN" altLang="fr-FR" sz="2400" b="0" dirty="0"/>
              <a:t>何时</a:t>
            </a:r>
            <a:r>
              <a:rPr kumimoji="0" lang="zh-CN" altLang="fr-FR" sz="2400" b="0" dirty="0">
                <a:latin typeface="宋体"/>
              </a:rPr>
              <a:t>”</a:t>
            </a:r>
            <a:r>
              <a:rPr kumimoji="0" lang="zh-CN" altLang="fr-FR" sz="2400" b="0" dirty="0"/>
              <a:t>、以及 </a:t>
            </a:r>
            <a:r>
              <a:rPr kumimoji="0" lang="fr-FR" altLang="zh-CN" sz="2400" b="0" dirty="0">
                <a:latin typeface="宋体" pitchFamily="2" charset="-122"/>
              </a:rPr>
              <a:t>“</a:t>
            </a:r>
            <a:r>
              <a:rPr kumimoji="0" lang="zh-CN" altLang="fr-FR" sz="2400" b="0" dirty="0"/>
              <a:t>与谁</a:t>
            </a:r>
            <a:r>
              <a:rPr kumimoji="0" lang="zh-CN" altLang="fr-FR" sz="2400" b="0" dirty="0">
                <a:latin typeface="宋体"/>
              </a:rPr>
              <a:t>”</a:t>
            </a:r>
            <a:r>
              <a:rPr kumimoji="0" lang="zh-CN" altLang="fr-FR" sz="2400" b="0" dirty="0"/>
              <a:t>的具体说明。</a:t>
            </a:r>
            <a:r>
              <a:rPr kumimoji="0" lang="zh-CN" altLang="en-US" sz="2400" b="0" dirty="0">
                <a:ea typeface="Beijing" charset="-122"/>
              </a:rPr>
              <a:t> </a:t>
            </a:r>
            <a:endParaRPr kumimoji="0" lang="en-US" altLang="ja-JP" sz="2400" b="0" dirty="0">
              <a:ea typeface="MS PGothic" pitchFamily="34" charset="-128"/>
            </a:endParaRPr>
          </a:p>
          <a:p>
            <a:pPr marL="744538" lvl="1" indent="-287338">
              <a:spcBef>
                <a:spcPct val="0"/>
              </a:spcBef>
              <a:spcAft>
                <a:spcPts val="925"/>
              </a:spcAft>
              <a:buClr>
                <a:srgbClr val="660066"/>
              </a:buClr>
              <a:buSzPct val="110000"/>
              <a:buFont typeface="Times" pitchFamily="18" charset="0"/>
              <a:buChar char="•"/>
              <a:tabLst>
                <a:tab pos="747713" algn="l"/>
              </a:tabLst>
            </a:pPr>
            <a:r>
              <a:rPr kumimoji="0" lang="zh-CN" altLang="fr-FR" sz="2400" b="0" dirty="0"/>
              <a:t>范围与界限</a:t>
            </a:r>
            <a:r>
              <a:rPr kumimoji="0" lang="zh-CN" altLang="fr-FR" sz="2400" b="0" dirty="0">
                <a:ea typeface="Beijing" charset="-122"/>
              </a:rPr>
              <a:t> </a:t>
            </a:r>
            <a:r>
              <a:rPr kumimoji="0" lang="en-US" altLang="ja-JP" sz="2400" dirty="0">
                <a:ea typeface="MS PGothic" pitchFamily="34" charset="-128"/>
              </a:rPr>
              <a:t> </a:t>
            </a:r>
          </a:p>
        </p:txBody>
      </p:sp>
      <p:sp>
        <p:nvSpPr>
          <p:cNvPr id="243716" name="Rectangle 4"/>
          <p:cNvSpPr>
            <a:spLocks noChangeArrowheads="1"/>
          </p:cNvSpPr>
          <p:nvPr/>
        </p:nvSpPr>
        <p:spPr bwMode="auto">
          <a:xfrm>
            <a:off x="8458200" y="6477000"/>
            <a:ext cx="587375" cy="381000"/>
          </a:xfrm>
          <a:prstGeom prst="rect">
            <a:avLst/>
          </a:prstGeom>
          <a:noFill/>
          <a:ln w="9525">
            <a:noFill/>
            <a:miter lim="800000"/>
            <a:headEnd/>
            <a:tailEnd/>
          </a:ln>
          <a:effectLst/>
        </p:spPr>
        <p:txBody>
          <a:bodyPr/>
          <a:lstStyle/>
          <a:p>
            <a:pPr algn="r">
              <a:spcBef>
                <a:spcPct val="0"/>
              </a:spcBef>
            </a:pPr>
            <a:r>
              <a:rPr kumimoji="0" lang="en-US" altLang="ja-JP" sz="1400">
                <a:solidFill>
                  <a:srgbClr val="660066"/>
                </a:solidFill>
                <a:ea typeface="MS PGothic" pitchFamily="34" charset="-128"/>
              </a:rPr>
              <a:t>3–7</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692968" y="76200"/>
            <a:ext cx="6399312" cy="1143000"/>
          </a:xfrm>
        </p:spPr>
        <p:txBody>
          <a:bodyPr/>
          <a:lstStyle/>
          <a:p>
            <a:r>
              <a:rPr lang="zh-CN" altLang="fr-FR" b="0" dirty="0"/>
              <a:t>发展阶段 </a:t>
            </a:r>
            <a:r>
              <a:rPr lang="zh-CN" altLang="fr-FR" b="0" dirty="0">
                <a:ea typeface="Arial Unicode MS" pitchFamily="34" charset="-122"/>
                <a:cs typeface="Arial Unicode MS" pitchFamily="34" charset="-122"/>
              </a:rPr>
              <a:t>２</a:t>
            </a:r>
            <a:r>
              <a:rPr lang="zh-CN" altLang="en-US" dirty="0"/>
              <a:t> </a:t>
            </a:r>
            <a:endParaRPr lang="en-US" altLang="ja-JP" dirty="0"/>
          </a:p>
        </p:txBody>
      </p:sp>
      <p:sp>
        <p:nvSpPr>
          <p:cNvPr id="245763" name="Rectangle 3"/>
          <p:cNvSpPr>
            <a:spLocks noChangeArrowheads="1"/>
          </p:cNvSpPr>
          <p:nvPr/>
        </p:nvSpPr>
        <p:spPr bwMode="auto">
          <a:xfrm>
            <a:off x="8458200" y="6477000"/>
            <a:ext cx="609600" cy="381000"/>
          </a:xfrm>
          <a:prstGeom prst="rect">
            <a:avLst/>
          </a:prstGeom>
          <a:noFill/>
          <a:ln w="9525">
            <a:noFill/>
            <a:miter lim="800000"/>
            <a:headEnd/>
            <a:tailEnd/>
          </a:ln>
          <a:effectLst/>
        </p:spPr>
        <p:txBody>
          <a:bodyPr/>
          <a:lstStyle/>
          <a:p>
            <a:pPr algn="r">
              <a:spcBef>
                <a:spcPct val="0"/>
              </a:spcBef>
            </a:pPr>
            <a:r>
              <a:rPr kumimoji="0" lang="en-US" altLang="ja-JP" sz="1400">
                <a:solidFill>
                  <a:srgbClr val="660066"/>
                </a:solidFill>
                <a:ea typeface="MS PGothic" pitchFamily="34" charset="-128"/>
              </a:rPr>
              <a:t>3–9</a:t>
            </a:r>
          </a:p>
        </p:txBody>
      </p:sp>
      <p:pic>
        <p:nvPicPr>
          <p:cNvPr id="245764" name="Picture 4"/>
          <p:cNvPicPr>
            <a:picLocks noChangeAspect="1" noChangeArrowheads="1"/>
          </p:cNvPicPr>
          <p:nvPr/>
        </p:nvPicPr>
        <p:blipFill>
          <a:blip r:embed="rId2" cstate="print"/>
          <a:srcRect/>
          <a:stretch>
            <a:fillRect/>
          </a:stretch>
        </p:blipFill>
        <p:spPr bwMode="auto">
          <a:xfrm>
            <a:off x="1525588" y="2439988"/>
            <a:ext cx="6627812" cy="2800350"/>
          </a:xfrm>
          <a:prstGeom prst="rect">
            <a:avLst/>
          </a:prstGeom>
          <a:noFill/>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611560" y="44624"/>
            <a:ext cx="7344816" cy="1143000"/>
          </a:xfrm>
        </p:spPr>
        <p:txBody>
          <a:bodyPr/>
          <a:lstStyle/>
          <a:p>
            <a:r>
              <a:rPr lang="fr-FR" altLang="zh-CN" b="0">
                <a:ea typeface="Arial Unicode MS" pitchFamily="34" charset="-122"/>
                <a:cs typeface="Arial Unicode MS" pitchFamily="34" charset="-122"/>
              </a:rPr>
              <a:t>D</a:t>
            </a:r>
            <a:r>
              <a:rPr lang="zh-CN" altLang="fr-FR" b="0">
                <a:ea typeface="Arial Unicode MS" pitchFamily="34" charset="-122"/>
                <a:cs typeface="Arial Unicode MS" pitchFamily="34" charset="-122"/>
              </a:rPr>
              <a:t>２</a:t>
            </a:r>
            <a:r>
              <a:rPr lang="zh-CN" altLang="fr-FR" b="0"/>
              <a:t>－</a:t>
            </a:r>
            <a:r>
              <a:rPr lang="zh-CN" altLang="ja-JP" b="0"/>
              <a:t>憧憬幻灭的学习者的需求</a:t>
            </a:r>
            <a:endParaRPr lang="en-US" altLang="ja-JP" b="0"/>
          </a:p>
        </p:txBody>
      </p:sp>
      <p:sp>
        <p:nvSpPr>
          <p:cNvPr id="246787" name="Text Box 3"/>
          <p:cNvSpPr txBox="1">
            <a:spLocks noChangeArrowheads="1"/>
          </p:cNvSpPr>
          <p:nvPr/>
        </p:nvSpPr>
        <p:spPr bwMode="auto">
          <a:xfrm>
            <a:off x="723900" y="1689100"/>
            <a:ext cx="8721725" cy="3698875"/>
          </a:xfrm>
          <a:prstGeom prst="rect">
            <a:avLst/>
          </a:prstGeom>
          <a:noFill/>
          <a:ln w="9525">
            <a:noFill/>
            <a:miter lim="800000"/>
            <a:headEnd/>
            <a:tailEnd/>
          </a:ln>
          <a:effectLst/>
        </p:spPr>
        <p:txBody>
          <a:bodyPr>
            <a:spAutoFit/>
          </a:bodyPr>
          <a:lstStyle/>
          <a:p>
            <a:pPr marL="461963" lvl="1" indent="-347663">
              <a:spcBef>
                <a:spcPct val="0"/>
              </a:spcBef>
              <a:spcAft>
                <a:spcPts val="1075"/>
              </a:spcAft>
              <a:buClr>
                <a:srgbClr val="660066"/>
              </a:buClr>
              <a:buSzPct val="110000"/>
              <a:buFont typeface="Times" pitchFamily="18" charset="0"/>
              <a:buChar char="•"/>
            </a:pPr>
            <a:r>
              <a:rPr kumimoji="0" lang="zh-CN" altLang="fr-FR" sz="3200" b="0">
                <a:latin typeface="宋体" pitchFamily="2" charset="-122"/>
                <a:ea typeface="宋体" pitchFamily="2" charset="-122"/>
              </a:rPr>
              <a:t>明确的目标</a:t>
            </a:r>
            <a:r>
              <a:rPr kumimoji="0" lang="zh-CN" altLang="en-US" sz="3200" b="0">
                <a:latin typeface="宋体" pitchFamily="2" charset="-122"/>
                <a:ea typeface="宋体" pitchFamily="2" charset="-122"/>
              </a:rPr>
              <a:t> </a:t>
            </a:r>
            <a:endParaRPr kumimoji="0" lang="en-US" altLang="ja-JP" sz="3200" b="0">
              <a:latin typeface="宋体" pitchFamily="2" charset="-122"/>
              <a:ea typeface="宋体" pitchFamily="2" charset="-122"/>
            </a:endParaRPr>
          </a:p>
          <a:p>
            <a:pPr marL="461963" lvl="1" indent="-347663">
              <a:spcBef>
                <a:spcPct val="0"/>
              </a:spcBef>
              <a:spcAft>
                <a:spcPts val="1075"/>
              </a:spcAft>
              <a:buClr>
                <a:srgbClr val="660066"/>
              </a:buClr>
              <a:buSzPct val="110000"/>
              <a:buFont typeface="Times" pitchFamily="18" charset="0"/>
              <a:buChar char="•"/>
            </a:pPr>
            <a:r>
              <a:rPr kumimoji="0" lang="zh-CN" altLang="fr-FR" sz="3200" b="0">
                <a:latin typeface="宋体" pitchFamily="2" charset="-122"/>
                <a:ea typeface="宋体" pitchFamily="2" charset="-122"/>
              </a:rPr>
              <a:t>远景</a:t>
            </a:r>
            <a:r>
              <a:rPr kumimoji="0" lang="zh-CN" altLang="en-US" sz="3200" b="0">
                <a:latin typeface="宋体" pitchFamily="2" charset="-122"/>
                <a:ea typeface="宋体" pitchFamily="2" charset="-122"/>
              </a:rPr>
              <a:t> </a:t>
            </a:r>
            <a:endParaRPr kumimoji="0" lang="en-US" altLang="ja-JP" sz="3200" b="0">
              <a:latin typeface="宋体" pitchFamily="2" charset="-122"/>
              <a:ea typeface="宋体" pitchFamily="2" charset="-122"/>
            </a:endParaRPr>
          </a:p>
          <a:p>
            <a:pPr marL="461963" lvl="1" indent="-347663">
              <a:spcBef>
                <a:spcPct val="0"/>
              </a:spcBef>
              <a:spcAft>
                <a:spcPts val="1075"/>
              </a:spcAft>
              <a:buClr>
                <a:srgbClr val="660066"/>
              </a:buClr>
              <a:buSzPct val="110000"/>
              <a:buFont typeface="Times" pitchFamily="18" charset="0"/>
              <a:buChar char="•"/>
            </a:pPr>
            <a:r>
              <a:rPr kumimoji="0" lang="zh-CN" altLang="fr-FR" sz="3200" b="0">
                <a:latin typeface="宋体" pitchFamily="2" charset="-122"/>
                <a:ea typeface="宋体" pitchFamily="2" charset="-122"/>
              </a:rPr>
              <a:t>频繁的反馈</a:t>
            </a:r>
            <a:r>
              <a:rPr kumimoji="0" lang="zh-CN" altLang="en-US" sz="3200" b="0">
                <a:latin typeface="宋体" pitchFamily="2" charset="-122"/>
                <a:ea typeface="宋体" pitchFamily="2" charset="-122"/>
              </a:rPr>
              <a:t> </a:t>
            </a:r>
          </a:p>
          <a:p>
            <a:pPr marL="461963" lvl="1" indent="-347663">
              <a:spcBef>
                <a:spcPct val="0"/>
              </a:spcBef>
              <a:spcAft>
                <a:spcPts val="1075"/>
              </a:spcAft>
              <a:buClr>
                <a:srgbClr val="660066"/>
              </a:buClr>
              <a:buSzPct val="110000"/>
              <a:buFont typeface="Times" pitchFamily="18" charset="0"/>
              <a:buChar char="•"/>
            </a:pPr>
            <a:r>
              <a:rPr kumimoji="0" lang="zh-CN" altLang="fr-FR" sz="3200" b="0">
                <a:latin typeface="宋体" pitchFamily="2" charset="-122"/>
                <a:ea typeface="宋体" pitchFamily="2" charset="-122"/>
              </a:rPr>
              <a:t>有进步时得到表扬</a:t>
            </a:r>
            <a:r>
              <a:rPr kumimoji="0" lang="zh-CN" altLang="en-US" sz="3200" b="0">
                <a:latin typeface="宋体" pitchFamily="2" charset="-122"/>
                <a:ea typeface="宋体" pitchFamily="2" charset="-122"/>
              </a:rPr>
              <a:t> </a:t>
            </a:r>
            <a:endParaRPr kumimoji="0" lang="en-US" altLang="ja-JP" sz="3200" b="0">
              <a:latin typeface="宋体" pitchFamily="2" charset="-122"/>
              <a:ea typeface="宋体" pitchFamily="2" charset="-122"/>
            </a:endParaRPr>
          </a:p>
          <a:p>
            <a:pPr marL="461963" lvl="1" indent="-347663">
              <a:spcBef>
                <a:spcPct val="0"/>
              </a:spcBef>
              <a:spcAft>
                <a:spcPts val="1075"/>
              </a:spcAft>
              <a:buClr>
                <a:srgbClr val="660066"/>
              </a:buClr>
              <a:buSzPct val="110000"/>
              <a:buFont typeface="Times" pitchFamily="18" charset="0"/>
              <a:buChar char="•"/>
            </a:pPr>
            <a:r>
              <a:rPr kumimoji="0" lang="zh-CN" altLang="fr-FR" sz="3200" b="0">
                <a:latin typeface="宋体" pitchFamily="2" charset="-122"/>
                <a:ea typeface="宋体" pitchFamily="2" charset="-122"/>
              </a:rPr>
              <a:t>帮助分析成功与失败</a:t>
            </a:r>
            <a:r>
              <a:rPr kumimoji="0" lang="fr-FR" altLang="zh-CN" sz="3200" b="0">
                <a:latin typeface="宋体" pitchFamily="2" charset="-122"/>
                <a:ea typeface="宋体" pitchFamily="2" charset="-122"/>
              </a:rPr>
              <a:t>; </a:t>
            </a:r>
            <a:r>
              <a:rPr kumimoji="0" lang="zh-CN" altLang="fr-FR" sz="3200" b="0">
                <a:latin typeface="宋体" pitchFamily="2" charset="-122"/>
                <a:ea typeface="宋体" pitchFamily="2" charset="-122"/>
              </a:rPr>
              <a:t>保证允许他人犯错误</a:t>
            </a:r>
            <a:r>
              <a:rPr kumimoji="0" lang="zh-CN" altLang="en-US" sz="3200" b="0">
                <a:latin typeface="宋体" pitchFamily="2" charset="-122"/>
                <a:ea typeface="宋体" pitchFamily="2" charset="-122"/>
              </a:rPr>
              <a:t> </a:t>
            </a:r>
            <a:endParaRPr kumimoji="0" lang="en-US" altLang="ja-JP" sz="3200" b="0">
              <a:latin typeface="宋体" pitchFamily="2" charset="-122"/>
              <a:ea typeface="宋体" pitchFamily="2" charset="-122"/>
            </a:endParaRPr>
          </a:p>
          <a:p>
            <a:pPr marL="461963" lvl="1" indent="-347663">
              <a:spcBef>
                <a:spcPct val="0"/>
              </a:spcBef>
              <a:spcAft>
                <a:spcPts val="1075"/>
              </a:spcAft>
              <a:buClr>
                <a:srgbClr val="660066"/>
              </a:buClr>
              <a:buSzPct val="110000"/>
              <a:buFont typeface="Times" pitchFamily="18" charset="0"/>
              <a:buChar char="•"/>
            </a:pPr>
            <a:r>
              <a:rPr kumimoji="0" lang="zh-CN" altLang="fr-FR" sz="3200" b="0">
                <a:latin typeface="宋体" pitchFamily="2" charset="-122"/>
                <a:ea typeface="宋体" pitchFamily="2" charset="-122"/>
              </a:rPr>
              <a:t>解释目标或任务为何重要和“如何”做</a:t>
            </a:r>
            <a:r>
              <a:rPr kumimoji="0" lang="zh-CN" altLang="en-US" sz="3200" b="0">
                <a:latin typeface="宋体" pitchFamily="2" charset="-122"/>
                <a:ea typeface="宋体" pitchFamily="2" charset="-122"/>
              </a:rPr>
              <a:t> </a:t>
            </a:r>
            <a:endParaRPr kumimoji="0" lang="en-US" altLang="ja-JP" sz="3200" b="0">
              <a:latin typeface="宋体" pitchFamily="2" charset="-122"/>
              <a:ea typeface="宋体" pitchFamily="2" charset="-122"/>
            </a:endParaRPr>
          </a:p>
        </p:txBody>
      </p:sp>
      <p:sp>
        <p:nvSpPr>
          <p:cNvPr id="246788" name="Rectangle 4"/>
          <p:cNvSpPr>
            <a:spLocks noChangeArrowheads="1"/>
          </p:cNvSpPr>
          <p:nvPr/>
        </p:nvSpPr>
        <p:spPr bwMode="auto">
          <a:xfrm>
            <a:off x="8458200" y="6477000"/>
            <a:ext cx="609600" cy="381000"/>
          </a:xfrm>
          <a:prstGeom prst="rect">
            <a:avLst/>
          </a:prstGeom>
          <a:noFill/>
          <a:ln w="9525">
            <a:noFill/>
            <a:miter lim="800000"/>
            <a:headEnd/>
            <a:tailEnd/>
          </a:ln>
          <a:effectLst/>
        </p:spPr>
        <p:txBody>
          <a:bodyPr/>
          <a:lstStyle/>
          <a:p>
            <a:pPr algn="r">
              <a:spcBef>
                <a:spcPct val="0"/>
              </a:spcBef>
            </a:pPr>
            <a:r>
              <a:rPr kumimoji="0" lang="en-US" altLang="ja-JP" sz="1400">
                <a:solidFill>
                  <a:srgbClr val="660066"/>
                </a:solidFill>
                <a:ea typeface="MS PGothic" pitchFamily="34" charset="-128"/>
              </a:rPr>
              <a:t>3–10</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755576" y="76200"/>
            <a:ext cx="8991600" cy="1143000"/>
          </a:xfrm>
        </p:spPr>
        <p:txBody>
          <a:bodyPr/>
          <a:lstStyle/>
          <a:p>
            <a:r>
              <a:rPr lang="zh-CN" altLang="fr-FR" b="0"/>
              <a:t>发展阶段 </a:t>
            </a:r>
            <a:r>
              <a:rPr lang="zh-CN" altLang="fr-FR" b="0">
                <a:ea typeface="Arial Unicode MS" pitchFamily="34" charset="-122"/>
                <a:cs typeface="Arial Unicode MS" pitchFamily="34" charset="-122"/>
              </a:rPr>
              <a:t>３</a:t>
            </a:r>
            <a:r>
              <a:rPr lang="zh-CN" altLang="en-US"/>
              <a:t> </a:t>
            </a:r>
            <a:endParaRPr lang="en-US" altLang="ja-JP"/>
          </a:p>
        </p:txBody>
      </p:sp>
      <p:sp>
        <p:nvSpPr>
          <p:cNvPr id="249859" name="Rectangle 3"/>
          <p:cNvSpPr>
            <a:spLocks noChangeArrowheads="1"/>
          </p:cNvSpPr>
          <p:nvPr/>
        </p:nvSpPr>
        <p:spPr bwMode="auto">
          <a:xfrm>
            <a:off x="8458200" y="6477000"/>
            <a:ext cx="609600" cy="381000"/>
          </a:xfrm>
          <a:prstGeom prst="rect">
            <a:avLst/>
          </a:prstGeom>
          <a:noFill/>
          <a:ln w="9525">
            <a:noFill/>
            <a:miter lim="800000"/>
            <a:headEnd/>
            <a:tailEnd/>
          </a:ln>
          <a:effectLst/>
        </p:spPr>
        <p:txBody>
          <a:bodyPr/>
          <a:lstStyle/>
          <a:p>
            <a:pPr algn="r">
              <a:spcBef>
                <a:spcPct val="0"/>
              </a:spcBef>
            </a:pPr>
            <a:r>
              <a:rPr kumimoji="0" lang="en-US" altLang="ja-JP" sz="1400">
                <a:solidFill>
                  <a:srgbClr val="660066"/>
                </a:solidFill>
                <a:ea typeface="MS PGothic" pitchFamily="34" charset="-128"/>
              </a:rPr>
              <a:t>3–13</a:t>
            </a:r>
          </a:p>
        </p:txBody>
      </p:sp>
      <p:pic>
        <p:nvPicPr>
          <p:cNvPr id="249860" name="Picture 4"/>
          <p:cNvPicPr>
            <a:picLocks noChangeArrowheads="1"/>
          </p:cNvPicPr>
          <p:nvPr/>
        </p:nvPicPr>
        <p:blipFill>
          <a:blip r:embed="rId2" cstate="print"/>
          <a:srcRect/>
          <a:stretch>
            <a:fillRect/>
          </a:stretch>
        </p:blipFill>
        <p:spPr bwMode="auto">
          <a:xfrm>
            <a:off x="1525588" y="2439988"/>
            <a:ext cx="6627812" cy="2797175"/>
          </a:xfrm>
          <a:prstGeom prst="rect">
            <a:avLst/>
          </a:prstGeom>
          <a:noFill/>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Text Box 2"/>
          <p:cNvSpPr txBox="1">
            <a:spLocks noChangeArrowheads="1"/>
          </p:cNvSpPr>
          <p:nvPr/>
        </p:nvSpPr>
        <p:spPr bwMode="auto">
          <a:xfrm>
            <a:off x="708025" y="1838325"/>
            <a:ext cx="8372475" cy="3970318"/>
          </a:xfrm>
          <a:prstGeom prst="rect">
            <a:avLst/>
          </a:prstGeom>
          <a:noFill/>
          <a:ln w="9525">
            <a:noFill/>
            <a:miter lim="800000"/>
            <a:headEnd/>
            <a:tailEnd/>
          </a:ln>
          <a:effectLst/>
        </p:spPr>
        <p:txBody>
          <a:bodyPr>
            <a:spAutoFit/>
          </a:bodyPr>
          <a:lstStyle/>
          <a:p>
            <a:pPr marL="461963" lvl="1" indent="-347663">
              <a:spcAft>
                <a:spcPts val="1800"/>
              </a:spcAft>
              <a:buClr>
                <a:srgbClr val="660066"/>
              </a:buClr>
              <a:buSzPct val="110000"/>
              <a:buFont typeface="Times" pitchFamily="18" charset="0"/>
              <a:buChar char="•"/>
              <a:tabLst>
                <a:tab pos="460375" algn="l"/>
              </a:tabLst>
            </a:pPr>
            <a:r>
              <a:rPr lang="zh-CN" altLang="fr-FR" sz="3200" dirty="0">
                <a:latin typeface="宋体" pitchFamily="2" charset="-122"/>
              </a:rPr>
              <a:t>得到支持和鼓励，去发展独立自主解决问题的技能</a:t>
            </a:r>
            <a:r>
              <a:rPr lang="zh-CN" altLang="en-US" sz="3200" dirty="0">
                <a:latin typeface="宋体" pitchFamily="2" charset="-122"/>
              </a:rPr>
              <a:t> </a:t>
            </a:r>
            <a:endParaRPr kumimoji="0" lang="en-US" altLang="zh-CN" sz="3200" b="0" dirty="0" smtClean="0">
              <a:ea typeface="宋体" pitchFamily="2" charset="-122"/>
            </a:endParaRPr>
          </a:p>
          <a:p>
            <a:pPr marL="461963" lvl="1" indent="-347663">
              <a:spcBef>
                <a:spcPct val="0"/>
              </a:spcBef>
              <a:spcAft>
                <a:spcPts val="1800"/>
              </a:spcAft>
              <a:buClr>
                <a:srgbClr val="660066"/>
              </a:buClr>
              <a:buSzPct val="110000"/>
              <a:buFont typeface="Times" pitchFamily="18" charset="0"/>
              <a:buChar char="•"/>
              <a:tabLst>
                <a:tab pos="460375" algn="l"/>
              </a:tabLst>
            </a:pPr>
            <a:r>
              <a:rPr kumimoji="0" lang="zh-CN" altLang="fr-FR" sz="3200" b="0" dirty="0" smtClean="0">
                <a:ea typeface="宋体" pitchFamily="2" charset="-122"/>
              </a:rPr>
              <a:t>帮助</a:t>
            </a:r>
            <a:r>
              <a:rPr kumimoji="0" lang="zh-CN" altLang="fr-FR" sz="3200" b="0" dirty="0">
                <a:ea typeface="宋体" pitchFamily="2" charset="-122"/>
              </a:rPr>
              <a:t>客观地看待经验与技能，以建立起信心</a:t>
            </a:r>
            <a:r>
              <a:rPr kumimoji="0" lang="zh-CN" altLang="en-US" sz="3200" b="0" dirty="0">
                <a:ea typeface="Beijing" charset="-122"/>
              </a:rPr>
              <a:t> </a:t>
            </a:r>
            <a:endParaRPr kumimoji="0" lang="en-US" altLang="ja-JP" sz="3200" b="0" dirty="0">
              <a:ea typeface="MS PGothic" pitchFamily="34" charset="-128"/>
            </a:endParaRPr>
          </a:p>
          <a:p>
            <a:pPr marL="461963" lvl="1" indent="-347663">
              <a:spcBef>
                <a:spcPct val="0"/>
              </a:spcBef>
              <a:spcAft>
                <a:spcPts val="1800"/>
              </a:spcAft>
              <a:buClr>
                <a:srgbClr val="660066"/>
              </a:buClr>
              <a:buSzPct val="110000"/>
              <a:buFont typeface="Times" pitchFamily="18" charset="0"/>
              <a:buChar char="•"/>
              <a:tabLst>
                <a:tab pos="460375" algn="l"/>
              </a:tabLst>
            </a:pPr>
            <a:r>
              <a:rPr kumimoji="0" lang="zh-CN" altLang="fr-FR" sz="3200" b="0" dirty="0">
                <a:ea typeface="宋体" pitchFamily="2" charset="-122"/>
              </a:rPr>
              <a:t>表扬和肯定高水平的工作能力和工作绩效</a:t>
            </a:r>
            <a:r>
              <a:rPr kumimoji="0" lang="zh-CN" altLang="en-US" sz="3200" b="0" dirty="0">
                <a:ea typeface="Beijing" charset="-122"/>
              </a:rPr>
              <a:t> </a:t>
            </a:r>
            <a:endParaRPr kumimoji="0" lang="en-US" altLang="ja-JP" sz="3200" b="0" dirty="0">
              <a:ea typeface="MS PGothic" pitchFamily="34" charset="-128"/>
            </a:endParaRPr>
          </a:p>
          <a:p>
            <a:pPr marL="461963" lvl="1" indent="-347663">
              <a:spcBef>
                <a:spcPct val="0"/>
              </a:spcBef>
              <a:spcAft>
                <a:spcPts val="1800"/>
              </a:spcAft>
              <a:buClr>
                <a:srgbClr val="660066"/>
              </a:buClr>
              <a:buSzPct val="110000"/>
              <a:buFont typeface="Times" pitchFamily="18" charset="0"/>
              <a:buChar char="•"/>
              <a:tabLst>
                <a:tab pos="460375" algn="l"/>
              </a:tabLst>
            </a:pPr>
            <a:r>
              <a:rPr kumimoji="0" lang="zh-CN" altLang="fr-FR" sz="3200" b="0" dirty="0">
                <a:ea typeface="宋体" pitchFamily="2" charset="-122"/>
              </a:rPr>
              <a:t>排除实现目标的障碍</a:t>
            </a:r>
            <a:r>
              <a:rPr kumimoji="0" lang="zh-CN" altLang="en-US" sz="3200" b="0" dirty="0">
                <a:ea typeface="宋体" pitchFamily="2" charset="-122"/>
              </a:rPr>
              <a:t> </a:t>
            </a:r>
            <a:endParaRPr kumimoji="0" lang="en-US" altLang="ja-JP" sz="3200" b="0" dirty="0">
              <a:ea typeface="MS PGothic" pitchFamily="34" charset="-128"/>
            </a:endParaRPr>
          </a:p>
          <a:p>
            <a:pPr marL="461963" lvl="1" indent="-347663">
              <a:spcBef>
                <a:spcPct val="0"/>
              </a:spcBef>
              <a:spcAft>
                <a:spcPts val="1800"/>
              </a:spcAft>
              <a:buClr>
                <a:srgbClr val="660066"/>
              </a:buClr>
              <a:buSzPct val="110000"/>
              <a:buFont typeface="Times" pitchFamily="18" charset="0"/>
              <a:buChar char="•"/>
              <a:tabLst>
                <a:tab pos="460375" algn="l"/>
              </a:tabLst>
            </a:pPr>
            <a:r>
              <a:rPr kumimoji="0" lang="zh-CN" altLang="fr-FR" sz="3200" b="0" dirty="0">
                <a:ea typeface="宋体" pitchFamily="2" charset="-122"/>
              </a:rPr>
              <a:t>协助启动工作，以避免</a:t>
            </a:r>
            <a:r>
              <a:rPr kumimoji="0" lang="zh-CN" altLang="fr-FR" sz="3200" b="0" dirty="0" smtClean="0">
                <a:ea typeface="宋体" pitchFamily="2" charset="-122"/>
              </a:rPr>
              <a:t>拖延</a:t>
            </a:r>
            <a:r>
              <a:rPr kumimoji="0" lang="zh-CN" altLang="en-US" sz="3200" b="0" dirty="0" smtClean="0">
                <a:ea typeface="Beijing" charset="-122"/>
              </a:rPr>
              <a:t> </a:t>
            </a:r>
            <a:endParaRPr kumimoji="0" lang="en-US" altLang="ja-JP" sz="3200" b="0" dirty="0">
              <a:ea typeface="MS PGothic" pitchFamily="34" charset="-128"/>
            </a:endParaRPr>
          </a:p>
        </p:txBody>
      </p:sp>
      <p:sp>
        <p:nvSpPr>
          <p:cNvPr id="251907" name="Rectangle 3"/>
          <p:cNvSpPr>
            <a:spLocks noChangeArrowheads="1"/>
          </p:cNvSpPr>
          <p:nvPr/>
        </p:nvSpPr>
        <p:spPr bwMode="auto">
          <a:xfrm>
            <a:off x="8458200" y="6477000"/>
            <a:ext cx="609600" cy="381000"/>
          </a:xfrm>
          <a:prstGeom prst="rect">
            <a:avLst/>
          </a:prstGeom>
          <a:noFill/>
          <a:ln w="9525">
            <a:noFill/>
            <a:miter lim="800000"/>
            <a:headEnd/>
            <a:tailEnd/>
          </a:ln>
          <a:effectLst/>
        </p:spPr>
        <p:txBody>
          <a:bodyPr/>
          <a:lstStyle/>
          <a:p>
            <a:pPr algn="r">
              <a:spcBef>
                <a:spcPct val="0"/>
              </a:spcBef>
            </a:pPr>
            <a:r>
              <a:rPr kumimoji="0" lang="en-US" altLang="ja-JP" sz="1400">
                <a:solidFill>
                  <a:srgbClr val="660066"/>
                </a:solidFill>
                <a:ea typeface="MS PGothic" pitchFamily="34" charset="-128"/>
              </a:rPr>
              <a:t>3–15</a:t>
            </a:r>
          </a:p>
        </p:txBody>
      </p:sp>
      <p:sp>
        <p:nvSpPr>
          <p:cNvPr id="251908" name="Rectangle 4"/>
          <p:cNvSpPr>
            <a:spLocks noGrp="1" noChangeArrowheads="1"/>
          </p:cNvSpPr>
          <p:nvPr>
            <p:ph type="title"/>
          </p:nvPr>
        </p:nvSpPr>
        <p:spPr>
          <a:xfrm>
            <a:off x="803448" y="76200"/>
            <a:ext cx="7512968" cy="1143000"/>
          </a:xfrm>
          <a:noFill/>
          <a:ln/>
        </p:spPr>
        <p:txBody>
          <a:bodyPr/>
          <a:lstStyle/>
          <a:p>
            <a:r>
              <a:rPr lang="fr-FR" altLang="zh-CN" b="0" dirty="0">
                <a:latin typeface="Arial Unicode MS" pitchFamily="34" charset="-122"/>
                <a:ea typeface="Arial Unicode MS" pitchFamily="34" charset="-122"/>
                <a:cs typeface="Arial Unicode MS" pitchFamily="34" charset="-122"/>
              </a:rPr>
              <a:t>D</a:t>
            </a:r>
            <a:r>
              <a:rPr lang="zh-CN" altLang="fr-FR" b="0" dirty="0">
                <a:latin typeface="Arial Unicode MS" pitchFamily="34" charset="-122"/>
                <a:ea typeface="Arial Unicode MS" pitchFamily="34" charset="-122"/>
                <a:cs typeface="Arial Unicode MS" pitchFamily="34" charset="-122"/>
              </a:rPr>
              <a:t>３</a:t>
            </a:r>
            <a:r>
              <a:rPr lang="zh-CN" altLang="fr-FR" b="0" dirty="0"/>
              <a:t>－</a:t>
            </a:r>
            <a:r>
              <a:rPr lang="zh-CN" altLang="ja-JP" b="0" dirty="0"/>
              <a:t>能干但谨慎的执行者的需求</a:t>
            </a:r>
            <a:endParaRPr lang="en-US" altLang="ja-JP" b="0"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685800" y="76200"/>
            <a:ext cx="7772400" cy="1143000"/>
          </a:xfrm>
        </p:spPr>
        <p:txBody>
          <a:bodyPr/>
          <a:lstStyle/>
          <a:p>
            <a:r>
              <a:rPr lang="zh-CN" altLang="fr-FR" b="0"/>
              <a:t>发展阶段 </a:t>
            </a:r>
            <a:r>
              <a:rPr lang="zh-CN" altLang="fr-FR" b="0">
                <a:latin typeface="Arial Unicode MS" pitchFamily="34" charset="-122"/>
                <a:ea typeface="Arial Unicode MS" pitchFamily="34" charset="-122"/>
                <a:cs typeface="Arial Unicode MS" pitchFamily="34" charset="-122"/>
              </a:rPr>
              <a:t>４</a:t>
            </a:r>
            <a:r>
              <a:rPr lang="zh-CN" altLang="en-US">
                <a:ea typeface="Beijing" charset="-122"/>
              </a:rPr>
              <a:t> </a:t>
            </a:r>
            <a:endParaRPr lang="en-US" altLang="ja-JP">
              <a:ea typeface="MS PGothic" pitchFamily="34" charset="-128"/>
            </a:endParaRPr>
          </a:p>
        </p:txBody>
      </p:sp>
      <p:sp>
        <p:nvSpPr>
          <p:cNvPr id="252931" name="Rectangle 3"/>
          <p:cNvSpPr>
            <a:spLocks noChangeArrowheads="1"/>
          </p:cNvSpPr>
          <p:nvPr/>
        </p:nvSpPr>
        <p:spPr bwMode="auto">
          <a:xfrm>
            <a:off x="8458200" y="6477000"/>
            <a:ext cx="609600" cy="381000"/>
          </a:xfrm>
          <a:prstGeom prst="rect">
            <a:avLst/>
          </a:prstGeom>
          <a:noFill/>
          <a:ln w="9525">
            <a:noFill/>
            <a:miter lim="800000"/>
            <a:headEnd/>
            <a:tailEnd/>
          </a:ln>
          <a:effectLst/>
        </p:spPr>
        <p:txBody>
          <a:bodyPr/>
          <a:lstStyle/>
          <a:p>
            <a:pPr algn="r">
              <a:spcBef>
                <a:spcPct val="0"/>
              </a:spcBef>
            </a:pPr>
            <a:r>
              <a:rPr kumimoji="0" lang="en-US" altLang="ja-JP" sz="1400">
                <a:solidFill>
                  <a:srgbClr val="660066"/>
                </a:solidFill>
                <a:ea typeface="MS PGothic" pitchFamily="34" charset="-128"/>
              </a:rPr>
              <a:t>3–16</a:t>
            </a:r>
          </a:p>
        </p:txBody>
      </p:sp>
      <p:pic>
        <p:nvPicPr>
          <p:cNvPr id="252932" name="Picture 4"/>
          <p:cNvPicPr>
            <a:picLocks noChangeArrowheads="1"/>
          </p:cNvPicPr>
          <p:nvPr/>
        </p:nvPicPr>
        <p:blipFill>
          <a:blip r:embed="rId2" cstate="print"/>
          <a:srcRect/>
          <a:stretch>
            <a:fillRect/>
          </a:stretch>
        </p:blipFill>
        <p:spPr bwMode="auto">
          <a:xfrm>
            <a:off x="1525588" y="2439988"/>
            <a:ext cx="6627812" cy="2797175"/>
          </a:xfrm>
          <a:prstGeom prst="rect">
            <a:avLst/>
          </a:prstGeom>
          <a:noFill/>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803448" y="76200"/>
            <a:ext cx="7368952" cy="1143000"/>
          </a:xfrm>
        </p:spPr>
        <p:txBody>
          <a:bodyPr/>
          <a:lstStyle/>
          <a:p>
            <a:r>
              <a:rPr lang="fr-FR" altLang="zh-CN" b="0" dirty="0">
                <a:latin typeface="Arial Unicode MS" pitchFamily="34" charset="-122"/>
                <a:ea typeface="Arial Unicode MS" pitchFamily="34" charset="-122"/>
                <a:cs typeface="Arial Unicode MS" pitchFamily="34" charset="-122"/>
              </a:rPr>
              <a:t>D</a:t>
            </a:r>
            <a:r>
              <a:rPr lang="zh-CN" altLang="fr-FR" b="0" dirty="0">
                <a:latin typeface="Arial Unicode MS" pitchFamily="34" charset="-122"/>
                <a:ea typeface="Arial Unicode MS" pitchFamily="34" charset="-122"/>
                <a:cs typeface="Arial Unicode MS" pitchFamily="34" charset="-122"/>
              </a:rPr>
              <a:t>４</a:t>
            </a:r>
            <a:r>
              <a:rPr lang="zh-CN" altLang="fr-FR" b="0" dirty="0"/>
              <a:t>－</a:t>
            </a:r>
            <a:r>
              <a:rPr lang="zh-CN" altLang="ja-JP" b="0" dirty="0"/>
              <a:t>独立自主的完成者的需求</a:t>
            </a:r>
            <a:endParaRPr lang="en-US" altLang="ja-JP" b="0" dirty="0"/>
          </a:p>
        </p:txBody>
      </p:sp>
      <p:sp>
        <p:nvSpPr>
          <p:cNvPr id="253955" name="Text Box 3"/>
          <p:cNvSpPr txBox="1">
            <a:spLocks noChangeArrowheads="1"/>
          </p:cNvSpPr>
          <p:nvPr/>
        </p:nvSpPr>
        <p:spPr bwMode="auto">
          <a:xfrm>
            <a:off x="1752600" y="1752600"/>
            <a:ext cx="6781800" cy="4186238"/>
          </a:xfrm>
          <a:prstGeom prst="rect">
            <a:avLst/>
          </a:prstGeom>
          <a:noFill/>
          <a:ln w="9525">
            <a:noFill/>
            <a:miter lim="800000"/>
            <a:headEnd/>
            <a:tailEnd/>
          </a:ln>
          <a:effectLst/>
        </p:spPr>
        <p:txBody>
          <a:bodyPr>
            <a:spAutoFit/>
          </a:bodyPr>
          <a:lstStyle/>
          <a:p>
            <a:pPr marL="461963" lvl="1" indent="-347663">
              <a:spcBef>
                <a:spcPct val="0"/>
              </a:spcBef>
              <a:spcAft>
                <a:spcPts val="1075"/>
              </a:spcAft>
              <a:buClr>
                <a:srgbClr val="660066"/>
              </a:buClr>
              <a:buSzPct val="110000"/>
              <a:buFont typeface="Times" pitchFamily="18" charset="0"/>
              <a:buChar char="•"/>
              <a:tabLst>
                <a:tab pos="460375" algn="l"/>
              </a:tabLst>
            </a:pPr>
            <a:r>
              <a:rPr kumimoji="0" lang="zh-CN" altLang="fr-FR" sz="3200" b="0">
                <a:latin typeface="宋体" pitchFamily="2" charset="-122"/>
                <a:ea typeface="宋体" pitchFamily="2" charset="-122"/>
              </a:rPr>
              <a:t>变化与挑战</a:t>
            </a:r>
            <a:r>
              <a:rPr kumimoji="0" lang="zh-CN" altLang="en-US" sz="3200" b="0">
                <a:latin typeface="宋体" pitchFamily="2" charset="-122"/>
                <a:ea typeface="宋体" pitchFamily="2" charset="-122"/>
              </a:rPr>
              <a:t> </a:t>
            </a:r>
          </a:p>
          <a:p>
            <a:pPr marL="461963" lvl="1" indent="-347663">
              <a:spcBef>
                <a:spcPct val="0"/>
              </a:spcBef>
              <a:spcAft>
                <a:spcPts val="1075"/>
              </a:spcAft>
              <a:buClr>
                <a:srgbClr val="660066"/>
              </a:buClr>
              <a:buSzPct val="110000"/>
              <a:buFont typeface="Times" pitchFamily="18" charset="0"/>
              <a:buChar char="•"/>
              <a:tabLst>
                <a:tab pos="460375" algn="l"/>
              </a:tabLst>
            </a:pPr>
            <a:r>
              <a:rPr kumimoji="0" lang="zh-CN" altLang="fr-FR" sz="3200" b="0">
                <a:latin typeface="宋体" pitchFamily="2" charset="-122"/>
                <a:ea typeface="宋体" pitchFamily="2" charset="-122"/>
              </a:rPr>
              <a:t>一位良师型或同事型的领导者，而不是老板型的领导者</a:t>
            </a:r>
            <a:r>
              <a:rPr kumimoji="0" lang="zh-CN" altLang="en-US" sz="3200" b="0">
                <a:latin typeface="宋体" pitchFamily="2" charset="-122"/>
                <a:ea typeface="宋体" pitchFamily="2" charset="-122"/>
              </a:rPr>
              <a:t> </a:t>
            </a:r>
            <a:endParaRPr kumimoji="0" lang="en-US" altLang="ja-JP" sz="3200" b="0">
              <a:latin typeface="宋体" pitchFamily="2" charset="-122"/>
              <a:ea typeface="宋体" pitchFamily="2" charset="-122"/>
            </a:endParaRPr>
          </a:p>
          <a:p>
            <a:pPr marL="461963" lvl="1" indent="-347663">
              <a:spcBef>
                <a:spcPct val="0"/>
              </a:spcBef>
              <a:spcAft>
                <a:spcPts val="1075"/>
              </a:spcAft>
              <a:buClr>
                <a:srgbClr val="660066"/>
              </a:buClr>
              <a:buSzPct val="110000"/>
              <a:buFont typeface="Times" pitchFamily="18" charset="0"/>
              <a:buChar char="•"/>
              <a:tabLst>
                <a:tab pos="460375" algn="l"/>
              </a:tabLst>
            </a:pPr>
            <a:r>
              <a:rPr kumimoji="0" lang="zh-CN" altLang="fr-FR" sz="3200" b="0">
                <a:latin typeface="宋体" pitchFamily="2" charset="-122"/>
                <a:ea typeface="宋体" pitchFamily="2" charset="-122"/>
              </a:rPr>
              <a:t>贡献得到表彰 </a:t>
            </a:r>
            <a:r>
              <a:rPr kumimoji="0" lang="en-US" altLang="ja-JP" sz="3200" b="0">
                <a:latin typeface="宋体" pitchFamily="2" charset="-122"/>
                <a:ea typeface="宋体" pitchFamily="2" charset="-122"/>
              </a:rPr>
              <a:t> </a:t>
            </a:r>
          </a:p>
          <a:p>
            <a:pPr marL="461963" lvl="1" indent="-347663">
              <a:spcBef>
                <a:spcPct val="0"/>
              </a:spcBef>
              <a:spcAft>
                <a:spcPts val="1075"/>
              </a:spcAft>
              <a:buClr>
                <a:srgbClr val="660066"/>
              </a:buClr>
              <a:buSzPct val="110000"/>
              <a:buFont typeface="Times" pitchFamily="18" charset="0"/>
              <a:buChar char="•"/>
              <a:tabLst>
                <a:tab pos="460375" algn="l"/>
              </a:tabLst>
            </a:pPr>
            <a:r>
              <a:rPr kumimoji="0" lang="zh-CN" altLang="fr-FR" sz="3200" b="0">
                <a:latin typeface="宋体" pitchFamily="2" charset="-122"/>
                <a:ea typeface="宋体" pitchFamily="2" charset="-122"/>
              </a:rPr>
              <a:t>自主与权力</a:t>
            </a:r>
            <a:r>
              <a:rPr kumimoji="0" lang="zh-CN" altLang="en-US" sz="3200" b="0">
                <a:latin typeface="宋体" pitchFamily="2" charset="-122"/>
                <a:ea typeface="宋体" pitchFamily="2" charset="-122"/>
              </a:rPr>
              <a:t> </a:t>
            </a:r>
            <a:endParaRPr kumimoji="0" lang="en-US" altLang="ja-JP" sz="3200" b="0">
              <a:latin typeface="宋体" pitchFamily="2" charset="-122"/>
              <a:ea typeface="宋体" pitchFamily="2" charset="-122"/>
            </a:endParaRPr>
          </a:p>
          <a:p>
            <a:pPr marL="461963" lvl="1" indent="-347663">
              <a:spcBef>
                <a:spcPct val="0"/>
              </a:spcBef>
              <a:spcAft>
                <a:spcPts val="1075"/>
              </a:spcAft>
              <a:buClr>
                <a:srgbClr val="660066"/>
              </a:buClr>
              <a:buSzPct val="110000"/>
              <a:buFont typeface="Times" pitchFamily="18" charset="0"/>
              <a:buChar char="•"/>
              <a:tabLst>
                <a:tab pos="460375" algn="l"/>
              </a:tabLst>
            </a:pPr>
            <a:r>
              <a:rPr kumimoji="0" lang="zh-CN" altLang="fr-FR" sz="3200" b="0">
                <a:latin typeface="宋体" pitchFamily="2" charset="-122"/>
                <a:ea typeface="宋体" pitchFamily="2" charset="-122"/>
              </a:rPr>
              <a:t>受信赖</a:t>
            </a:r>
            <a:r>
              <a:rPr kumimoji="0" lang="zh-CN" altLang="en-US" sz="3200" b="0">
                <a:latin typeface="宋体" pitchFamily="2" charset="-122"/>
                <a:ea typeface="宋体" pitchFamily="2" charset="-122"/>
              </a:rPr>
              <a:t> </a:t>
            </a:r>
            <a:endParaRPr kumimoji="0" lang="en-US" altLang="ja-JP" sz="3200" b="0">
              <a:latin typeface="宋体" pitchFamily="2" charset="-122"/>
              <a:ea typeface="宋体" pitchFamily="2" charset="-122"/>
            </a:endParaRPr>
          </a:p>
          <a:p>
            <a:pPr marL="461963" lvl="1" indent="-347663">
              <a:spcBef>
                <a:spcPct val="0"/>
              </a:spcBef>
              <a:spcAft>
                <a:spcPts val="1075"/>
              </a:spcAft>
              <a:buClr>
                <a:srgbClr val="660066"/>
              </a:buClr>
              <a:buSzPct val="110000"/>
              <a:buFont typeface="Times" pitchFamily="18" charset="0"/>
              <a:buChar char="•"/>
              <a:tabLst>
                <a:tab pos="460375" algn="l"/>
              </a:tabLst>
            </a:pPr>
            <a:r>
              <a:rPr kumimoji="0" lang="zh-CN" altLang="fr-FR" sz="3200" b="0">
                <a:latin typeface="宋体" pitchFamily="2" charset="-122"/>
                <a:ea typeface="宋体" pitchFamily="2" charset="-122"/>
              </a:rPr>
              <a:t>与他人分享知识与技能机会</a:t>
            </a:r>
            <a:r>
              <a:rPr kumimoji="0" lang="zh-CN" altLang="en-US" sz="3200" b="0">
                <a:latin typeface="宋体" pitchFamily="2" charset="-122"/>
                <a:ea typeface="宋体" pitchFamily="2" charset="-122"/>
              </a:rPr>
              <a:t> </a:t>
            </a:r>
            <a:endParaRPr kumimoji="0" lang="en-US" altLang="ja-JP" sz="3200" b="0">
              <a:latin typeface="宋体" pitchFamily="2" charset="-122"/>
              <a:ea typeface="宋体" pitchFamily="2" charset="-122"/>
            </a:endParaRPr>
          </a:p>
        </p:txBody>
      </p:sp>
      <p:sp>
        <p:nvSpPr>
          <p:cNvPr id="253956" name="Rectangle 4"/>
          <p:cNvSpPr>
            <a:spLocks noChangeArrowheads="1"/>
          </p:cNvSpPr>
          <p:nvPr/>
        </p:nvSpPr>
        <p:spPr bwMode="auto">
          <a:xfrm>
            <a:off x="8458200" y="6477000"/>
            <a:ext cx="609600" cy="381000"/>
          </a:xfrm>
          <a:prstGeom prst="rect">
            <a:avLst/>
          </a:prstGeom>
          <a:noFill/>
          <a:ln w="9525">
            <a:noFill/>
            <a:miter lim="800000"/>
            <a:headEnd/>
            <a:tailEnd/>
          </a:ln>
          <a:effectLst/>
        </p:spPr>
        <p:txBody>
          <a:bodyPr/>
          <a:lstStyle/>
          <a:p>
            <a:pPr algn="r">
              <a:spcBef>
                <a:spcPct val="0"/>
              </a:spcBef>
            </a:pPr>
            <a:r>
              <a:rPr kumimoji="0" lang="en-US" altLang="ja-JP" sz="1400">
                <a:solidFill>
                  <a:srgbClr val="660066"/>
                </a:solidFill>
                <a:ea typeface="MS PGothic" pitchFamily="34" charset="-128"/>
              </a:rPr>
              <a:t>3–17</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情境领导</a:t>
            </a:r>
            <a:r>
              <a:rPr lang="en-US" altLang="zh-CN" smtClean="0"/>
              <a:t>®II Situational Leadership® II</a:t>
            </a:r>
          </a:p>
        </p:txBody>
      </p:sp>
      <p:sp>
        <p:nvSpPr>
          <p:cNvPr id="20483" name="Rectangle 3"/>
          <p:cNvSpPr>
            <a:spLocks noGrp="1" noChangeArrowheads="1"/>
          </p:cNvSpPr>
          <p:nvPr>
            <p:ph type="body" idx="1"/>
          </p:nvPr>
        </p:nvSpPr>
        <p:spPr>
          <a:xfrm>
            <a:off x="1042988" y="2060575"/>
            <a:ext cx="3600450" cy="3560763"/>
          </a:xfrm>
        </p:spPr>
        <p:txBody>
          <a:bodyPr/>
          <a:lstStyle/>
          <a:p>
            <a:pPr eaLnBrk="1" hangingPunct="1"/>
            <a:r>
              <a:rPr lang="zh-CN" altLang="en-US" dirty="0" smtClean="0"/>
              <a:t>情境领导</a:t>
            </a:r>
            <a:r>
              <a:rPr lang="en-US" altLang="zh-CN" dirty="0" smtClean="0"/>
              <a:t>®Ⅱ</a:t>
            </a:r>
            <a:r>
              <a:rPr lang="zh-CN" altLang="en-US" dirty="0" smtClean="0"/>
              <a:t>模型是当今全球使用最广泛、最实用的领导力发展系统，它帮助领导者发展他们的下属成为独立自主的高绩效员工。它是帮助组织进入</a:t>
            </a:r>
            <a:r>
              <a:rPr lang="en-US" altLang="zh-CN" dirty="0" smtClean="0"/>
              <a:t>D4</a:t>
            </a:r>
            <a:r>
              <a:rPr lang="zh-CN" altLang="en-US" dirty="0" smtClean="0"/>
              <a:t>或最高效领域的关键要素。</a:t>
            </a:r>
          </a:p>
        </p:txBody>
      </p:sp>
      <p:pic>
        <p:nvPicPr>
          <p:cNvPr id="20484" name="Picture 4" descr="黑字"/>
          <p:cNvPicPr>
            <a:picLocks noChangeAspect="1" noChangeArrowheads="1"/>
          </p:cNvPicPr>
          <p:nvPr/>
        </p:nvPicPr>
        <p:blipFill>
          <a:blip r:embed="rId2" cstate="print">
            <a:clrChange>
              <a:clrFrom>
                <a:srgbClr val="3980B6"/>
              </a:clrFrom>
              <a:clrTo>
                <a:srgbClr val="3980B6">
                  <a:alpha val="0"/>
                </a:srgbClr>
              </a:clrTo>
            </a:clrChange>
          </a:blip>
          <a:srcRect t="6581" r="5228" b="4584"/>
          <a:stretch>
            <a:fillRect/>
          </a:stretch>
        </p:blipFill>
        <p:spPr bwMode="auto">
          <a:xfrm>
            <a:off x="5003800" y="1557338"/>
            <a:ext cx="3348038" cy="4525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557336" y="76200"/>
            <a:ext cx="8839200" cy="1143000"/>
          </a:xfrm>
        </p:spPr>
        <p:txBody>
          <a:bodyPr/>
          <a:lstStyle/>
          <a:p>
            <a:r>
              <a:rPr lang="zh-CN" altLang="fr-FR" b="0" dirty="0"/>
              <a:t>五个重要诊断问题</a:t>
            </a:r>
            <a:endParaRPr lang="en-US" altLang="ja-JP" b="0" i="1" dirty="0"/>
          </a:p>
        </p:txBody>
      </p:sp>
      <p:sp>
        <p:nvSpPr>
          <p:cNvPr id="257027" name="Text Box 3"/>
          <p:cNvSpPr txBox="1">
            <a:spLocks noChangeArrowheads="1"/>
          </p:cNvSpPr>
          <p:nvPr/>
        </p:nvSpPr>
        <p:spPr bwMode="auto">
          <a:xfrm>
            <a:off x="890588" y="1812925"/>
            <a:ext cx="8253412" cy="3089275"/>
          </a:xfrm>
          <a:prstGeom prst="rect">
            <a:avLst/>
          </a:prstGeom>
          <a:noFill/>
          <a:ln w="9525">
            <a:noFill/>
            <a:miter lim="800000"/>
            <a:headEnd/>
            <a:tailEnd/>
          </a:ln>
          <a:effectLst/>
        </p:spPr>
        <p:txBody>
          <a:bodyPr>
            <a:spAutoFit/>
          </a:bodyPr>
          <a:lstStyle/>
          <a:p>
            <a:pPr marL="457200" indent="-457200">
              <a:lnSpc>
                <a:spcPts val="3000"/>
              </a:lnSpc>
              <a:spcBef>
                <a:spcPct val="0"/>
              </a:spcBef>
              <a:spcAft>
                <a:spcPts val="1400"/>
              </a:spcAft>
              <a:buClr>
                <a:srgbClr val="660066"/>
              </a:buClr>
              <a:buFont typeface="Times" pitchFamily="18" charset="0"/>
              <a:buNone/>
              <a:tabLst>
                <a:tab pos="457200" algn="l"/>
              </a:tabLst>
            </a:pPr>
            <a:r>
              <a:rPr kumimoji="0" lang="fr-FR" altLang="zh-CN" sz="3200" b="0" dirty="0">
                <a:solidFill>
                  <a:srgbClr val="660066"/>
                </a:solidFill>
                <a:latin typeface="宋体" pitchFamily="2" charset="-122"/>
                <a:ea typeface="宋体" pitchFamily="2" charset="-122"/>
              </a:rPr>
              <a:t>1.</a:t>
            </a:r>
            <a:r>
              <a:rPr kumimoji="0" lang="zh-CN" altLang="fr-FR" sz="3200" b="0" dirty="0">
                <a:latin typeface="宋体" pitchFamily="2" charset="-122"/>
                <a:ea typeface="宋体" pitchFamily="2" charset="-122"/>
              </a:rPr>
              <a:t>具体的目标或任务是什么</a:t>
            </a:r>
            <a:r>
              <a:rPr kumimoji="0" lang="fr-FR" altLang="zh-CN" sz="3200" dirty="0">
                <a:latin typeface="宋体" pitchFamily="2" charset="-122"/>
                <a:ea typeface="宋体" pitchFamily="2" charset="-122"/>
              </a:rPr>
              <a:t>?</a:t>
            </a:r>
            <a:r>
              <a:rPr kumimoji="0" lang="en-US" altLang="zh-CN" sz="3200" dirty="0">
                <a:latin typeface="宋体" pitchFamily="2" charset="-122"/>
                <a:ea typeface="宋体" pitchFamily="2" charset="-122"/>
              </a:rPr>
              <a:t> </a:t>
            </a:r>
            <a:endParaRPr kumimoji="0" lang="en-US" altLang="ja-JP" sz="3200" dirty="0">
              <a:latin typeface="宋体" pitchFamily="2" charset="-122"/>
              <a:ea typeface="宋体" pitchFamily="2" charset="-122"/>
            </a:endParaRPr>
          </a:p>
          <a:p>
            <a:pPr marL="457200" indent="-457200">
              <a:lnSpc>
                <a:spcPts val="3000"/>
              </a:lnSpc>
              <a:spcBef>
                <a:spcPct val="0"/>
              </a:spcBef>
              <a:spcAft>
                <a:spcPts val="1400"/>
              </a:spcAft>
              <a:buClr>
                <a:srgbClr val="660066"/>
              </a:buClr>
              <a:buFont typeface="Times" pitchFamily="18" charset="0"/>
              <a:buNone/>
              <a:tabLst>
                <a:tab pos="457200" algn="l"/>
              </a:tabLst>
            </a:pPr>
            <a:r>
              <a:rPr kumimoji="0" lang="en-US" altLang="zh-TW" sz="3200" b="0" dirty="0">
                <a:solidFill>
                  <a:srgbClr val="660066"/>
                </a:solidFill>
                <a:latin typeface="宋体" pitchFamily="2" charset="-122"/>
                <a:ea typeface="宋体" pitchFamily="2" charset="-122"/>
              </a:rPr>
              <a:t>2.</a:t>
            </a:r>
            <a:r>
              <a:rPr kumimoji="0" lang="zh-TW" altLang="en-US" sz="3200" b="0" dirty="0">
                <a:latin typeface="宋体" pitchFamily="2" charset="-122"/>
                <a:ea typeface="宋体" pitchFamily="2" charset="-122"/>
              </a:rPr>
              <a:t>相对此目标或任务，该部属所显示的工作知识与技能有多强或多好</a:t>
            </a:r>
            <a:r>
              <a:rPr kumimoji="0" lang="en-US" altLang="zh-TW" sz="3200" b="0" dirty="0">
                <a:latin typeface="宋体" pitchFamily="2" charset="-122"/>
                <a:ea typeface="宋体" pitchFamily="2" charset="-122"/>
              </a:rPr>
              <a:t>?</a:t>
            </a:r>
          </a:p>
          <a:p>
            <a:pPr marL="457200" indent="-457200">
              <a:lnSpc>
                <a:spcPts val="3000"/>
              </a:lnSpc>
              <a:spcBef>
                <a:spcPct val="0"/>
              </a:spcBef>
              <a:spcAft>
                <a:spcPts val="1400"/>
              </a:spcAft>
              <a:buClr>
                <a:srgbClr val="660066"/>
              </a:buClr>
              <a:buFont typeface="Times" pitchFamily="18" charset="0"/>
              <a:buNone/>
              <a:tabLst>
                <a:tab pos="457200" algn="l"/>
              </a:tabLst>
            </a:pPr>
            <a:r>
              <a:rPr kumimoji="0" lang="en-US" altLang="zh-TW" sz="3200" b="0" dirty="0">
                <a:solidFill>
                  <a:srgbClr val="660066"/>
                </a:solidFill>
                <a:latin typeface="宋体" pitchFamily="2" charset="-122"/>
                <a:ea typeface="宋体" pitchFamily="2" charset="-122"/>
              </a:rPr>
              <a:t>3.</a:t>
            </a:r>
            <a:r>
              <a:rPr kumimoji="0" lang="zh-TW" altLang="en-US" sz="3200" b="0" dirty="0">
                <a:latin typeface="宋体" pitchFamily="2" charset="-122"/>
                <a:ea typeface="宋体" pitchFamily="2" charset="-122"/>
              </a:rPr>
              <a:t>该部属的可转移技能有多强或多好</a:t>
            </a:r>
            <a:r>
              <a:rPr kumimoji="0" lang="en-US" altLang="zh-TW" sz="3200" b="0" dirty="0">
                <a:latin typeface="宋体" pitchFamily="2" charset="-122"/>
                <a:ea typeface="宋体" pitchFamily="2" charset="-122"/>
              </a:rPr>
              <a:t>?</a:t>
            </a:r>
          </a:p>
          <a:p>
            <a:pPr marL="457200" indent="-457200">
              <a:lnSpc>
                <a:spcPts val="3000"/>
              </a:lnSpc>
              <a:spcBef>
                <a:spcPct val="0"/>
              </a:spcBef>
              <a:spcAft>
                <a:spcPts val="1400"/>
              </a:spcAft>
              <a:buClr>
                <a:srgbClr val="660066"/>
              </a:buClr>
              <a:buFont typeface="Times" pitchFamily="18" charset="0"/>
              <a:buNone/>
              <a:tabLst>
                <a:tab pos="457200" algn="l"/>
              </a:tabLst>
            </a:pPr>
            <a:r>
              <a:rPr kumimoji="0" lang="en-US" altLang="zh-TW" sz="3200" b="0" dirty="0">
                <a:solidFill>
                  <a:srgbClr val="660066"/>
                </a:solidFill>
                <a:latin typeface="宋体" pitchFamily="2" charset="-122"/>
                <a:ea typeface="宋体" pitchFamily="2" charset="-122"/>
              </a:rPr>
              <a:t>4.</a:t>
            </a:r>
            <a:r>
              <a:rPr kumimoji="0" lang="zh-TW" altLang="en-US" sz="3200" b="0" dirty="0">
                <a:latin typeface="宋体" pitchFamily="2" charset="-122"/>
                <a:ea typeface="宋体" pitchFamily="2" charset="-122"/>
              </a:rPr>
              <a:t>该部属积极性、兴趣、或热情有多高</a:t>
            </a:r>
            <a:r>
              <a:rPr kumimoji="0" lang="en-US" altLang="zh-TW" sz="3200" b="0" dirty="0" smtClean="0">
                <a:latin typeface="宋体" pitchFamily="2" charset="-122"/>
                <a:ea typeface="宋体" pitchFamily="2" charset="-122"/>
              </a:rPr>
              <a:t>?</a:t>
            </a:r>
          </a:p>
          <a:p>
            <a:pPr marL="457200" indent="-457200">
              <a:lnSpc>
                <a:spcPts val="3000"/>
              </a:lnSpc>
              <a:spcBef>
                <a:spcPct val="0"/>
              </a:spcBef>
              <a:spcAft>
                <a:spcPts val="1400"/>
              </a:spcAft>
              <a:buClr>
                <a:srgbClr val="660066"/>
              </a:buClr>
              <a:buFont typeface="Times" pitchFamily="18" charset="0"/>
              <a:buNone/>
              <a:tabLst>
                <a:tab pos="457200" algn="l"/>
              </a:tabLst>
            </a:pPr>
            <a:r>
              <a:rPr kumimoji="0" lang="en-US" altLang="zh-TW" sz="3200" b="0" dirty="0" smtClean="0">
                <a:solidFill>
                  <a:srgbClr val="660066"/>
                </a:solidFill>
                <a:latin typeface="宋体" pitchFamily="2" charset="-122"/>
                <a:ea typeface="宋体" pitchFamily="2" charset="-122"/>
              </a:rPr>
              <a:t>5.</a:t>
            </a:r>
            <a:r>
              <a:rPr kumimoji="0" lang="zh-TW" altLang="en-US" sz="3200" b="0" dirty="0" smtClean="0">
                <a:latin typeface="宋体" pitchFamily="2" charset="-122"/>
                <a:ea typeface="宋体" pitchFamily="2" charset="-122"/>
              </a:rPr>
              <a:t>该部属的自信心和对自己能力的把握如何</a:t>
            </a:r>
            <a:r>
              <a:rPr kumimoji="0" lang="en-US" altLang="zh-TW" sz="3200" b="0" dirty="0" smtClean="0">
                <a:latin typeface="宋体" pitchFamily="2" charset="-122"/>
                <a:ea typeface="宋体" pitchFamily="2" charset="-122"/>
              </a:rPr>
              <a:t>?</a:t>
            </a:r>
            <a:endParaRPr kumimoji="0" lang="ja-JP" altLang="en-US" sz="3200" b="0" dirty="0">
              <a:latin typeface="宋体" pitchFamily="2" charset="-122"/>
              <a:ea typeface="宋体" pitchFamily="2" charset="-122"/>
            </a:endParaRPr>
          </a:p>
        </p:txBody>
      </p:sp>
      <p:sp>
        <p:nvSpPr>
          <p:cNvPr id="257028" name="Rectangle 4"/>
          <p:cNvSpPr>
            <a:spLocks noChangeArrowheads="1"/>
          </p:cNvSpPr>
          <p:nvPr/>
        </p:nvSpPr>
        <p:spPr bwMode="auto">
          <a:xfrm>
            <a:off x="8458200" y="6477000"/>
            <a:ext cx="609600" cy="381000"/>
          </a:xfrm>
          <a:prstGeom prst="rect">
            <a:avLst/>
          </a:prstGeom>
          <a:noFill/>
          <a:ln w="9525">
            <a:noFill/>
            <a:miter lim="800000"/>
            <a:headEnd/>
            <a:tailEnd/>
          </a:ln>
          <a:effectLst/>
        </p:spPr>
        <p:txBody>
          <a:bodyPr/>
          <a:lstStyle/>
          <a:p>
            <a:pPr algn="r">
              <a:spcBef>
                <a:spcPct val="0"/>
              </a:spcBef>
            </a:pPr>
            <a:r>
              <a:rPr kumimoji="0" lang="en-US" altLang="ja-JP" sz="1400">
                <a:solidFill>
                  <a:srgbClr val="660066"/>
                </a:solidFill>
                <a:ea typeface="MS PGothic" pitchFamily="34" charset="-128"/>
              </a:rPr>
              <a:t>3–20</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685800" y="76200"/>
            <a:ext cx="7772400" cy="1143000"/>
          </a:xfrm>
        </p:spPr>
        <p:txBody>
          <a:bodyPr/>
          <a:lstStyle/>
          <a:p>
            <a:r>
              <a:rPr lang="zh-CN" altLang="en-US" b="0"/>
              <a:t>诊断发展阶段的模式</a:t>
            </a:r>
            <a:r>
              <a:rPr lang="zh-CN" altLang="en-US"/>
              <a:t> </a:t>
            </a:r>
            <a:endParaRPr lang="en-US" altLang="ja-JP"/>
          </a:p>
        </p:txBody>
      </p:sp>
      <p:sp>
        <p:nvSpPr>
          <p:cNvPr id="258051" name="Rectangle 3"/>
          <p:cNvSpPr>
            <a:spLocks noChangeArrowheads="1"/>
          </p:cNvSpPr>
          <p:nvPr/>
        </p:nvSpPr>
        <p:spPr bwMode="auto">
          <a:xfrm>
            <a:off x="8458200" y="6477000"/>
            <a:ext cx="609600" cy="381000"/>
          </a:xfrm>
          <a:prstGeom prst="rect">
            <a:avLst/>
          </a:prstGeom>
          <a:noFill/>
          <a:ln w="9525">
            <a:noFill/>
            <a:miter lim="800000"/>
            <a:headEnd/>
            <a:tailEnd/>
          </a:ln>
          <a:effectLst/>
        </p:spPr>
        <p:txBody>
          <a:bodyPr/>
          <a:lstStyle/>
          <a:p>
            <a:pPr algn="r">
              <a:spcBef>
                <a:spcPct val="0"/>
              </a:spcBef>
            </a:pPr>
            <a:r>
              <a:rPr kumimoji="0" lang="en-US" altLang="ja-JP" sz="1400">
                <a:solidFill>
                  <a:srgbClr val="660066"/>
                </a:solidFill>
                <a:ea typeface="MS PGothic" pitchFamily="34" charset="-128"/>
              </a:rPr>
              <a:t>3–21</a:t>
            </a:r>
          </a:p>
        </p:txBody>
      </p:sp>
      <p:pic>
        <p:nvPicPr>
          <p:cNvPr id="258052" name="Picture 4"/>
          <p:cNvPicPr>
            <a:picLocks noChangeAspect="1" noChangeArrowheads="1"/>
          </p:cNvPicPr>
          <p:nvPr/>
        </p:nvPicPr>
        <p:blipFill>
          <a:blip r:embed="rId2" cstate="print"/>
          <a:srcRect/>
          <a:stretch>
            <a:fillRect/>
          </a:stretch>
        </p:blipFill>
        <p:spPr bwMode="auto">
          <a:xfrm>
            <a:off x="1600200" y="2362200"/>
            <a:ext cx="6243638" cy="3167063"/>
          </a:xfrm>
          <a:prstGeom prst="rect">
            <a:avLst/>
          </a:prstGeom>
          <a:noFill/>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情境领导</a:t>
            </a:r>
            <a:r>
              <a:rPr lang="en-US" altLang="zh-CN" smtClean="0"/>
              <a:t>®II Situational Leadership® II</a:t>
            </a:r>
          </a:p>
        </p:txBody>
      </p:sp>
      <p:sp>
        <p:nvSpPr>
          <p:cNvPr id="19459" name="Rectangle 3"/>
          <p:cNvSpPr>
            <a:spLocks noGrp="1" noChangeArrowheads="1"/>
          </p:cNvSpPr>
          <p:nvPr>
            <p:ph type="body" idx="1"/>
          </p:nvPr>
        </p:nvSpPr>
        <p:spPr/>
        <p:txBody>
          <a:bodyPr/>
          <a:lstStyle/>
          <a:p>
            <a:pPr eaLnBrk="1" hangingPunct="1"/>
            <a:r>
              <a:rPr lang="zh-CN" altLang="en-US" smtClean="0"/>
              <a:t>高效领导者的角色和职责就是帮助员工迅速、有效地推进发展阶段，通过一段时间恰当的教练指导、绩效管理和领导型态配合，使员工达到一定的自信度和能力水平，从而提高生产力和工作效率，成为高绩效员工。 </a:t>
            </a:r>
          </a:p>
        </p:txBody>
      </p:sp>
      <p:pic>
        <p:nvPicPr>
          <p:cNvPr id="19460" name="Picture 4" descr="黑字"/>
          <p:cNvPicPr>
            <a:picLocks noChangeAspect="1" noChangeArrowheads="1"/>
          </p:cNvPicPr>
          <p:nvPr/>
        </p:nvPicPr>
        <p:blipFill>
          <a:blip r:embed="rId2" cstate="print">
            <a:clrChange>
              <a:clrFrom>
                <a:srgbClr val="3980B6"/>
              </a:clrFrom>
              <a:clrTo>
                <a:srgbClr val="3980B6">
                  <a:alpha val="0"/>
                </a:srgbClr>
              </a:clrTo>
            </a:clrChange>
          </a:blip>
          <a:srcRect l="5252" t="67342" r="5228" b="4584"/>
          <a:stretch>
            <a:fillRect/>
          </a:stretch>
        </p:blipFill>
        <p:spPr bwMode="auto">
          <a:xfrm>
            <a:off x="1619250" y="3425825"/>
            <a:ext cx="590550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ctrTitle"/>
          </p:nvPr>
        </p:nvSpPr>
        <p:spPr/>
        <p:txBody>
          <a:bodyPr/>
          <a:lstStyle/>
          <a:p>
            <a:pPr eaLnBrk="1" hangingPunct="1"/>
            <a:r>
              <a:rPr lang="zh-CN" altLang="en-GB" sz="4000" smtClean="0">
                <a:latin typeface="黑体" pitchFamily="2" charset="-122"/>
              </a:rPr>
              <a:t>无忧培训</a:t>
            </a:r>
            <a:r>
              <a:rPr lang="en-GB" altLang="zh-CN" smtClean="0">
                <a:latin typeface="黑体" pitchFamily="2" charset="-122"/>
              </a:rPr>
              <a:t>-</a:t>
            </a:r>
            <a:r>
              <a:rPr lang="zh-CN" altLang="en-GB" smtClean="0">
                <a:latin typeface="黑体" pitchFamily="2" charset="-122"/>
              </a:rPr>
              <a:t>您可信赖的培训合作伙伴</a:t>
            </a:r>
            <a:endParaRPr lang="zh-CN" altLang="en-US" smtClean="0">
              <a:latin typeface="黑体" pitchFamily="2" charset="-122"/>
            </a:endParaRPr>
          </a:p>
        </p:txBody>
      </p:sp>
      <p:pic>
        <p:nvPicPr>
          <p:cNvPr id="28675" name="Picture 6" descr="51logo-05版-s"/>
          <p:cNvPicPr>
            <a:picLocks noChangeAspect="1" noChangeArrowheads="1"/>
          </p:cNvPicPr>
          <p:nvPr/>
        </p:nvPicPr>
        <p:blipFill>
          <a:blip r:embed="rId2" cstate="print"/>
          <a:srcRect/>
          <a:stretch>
            <a:fillRect/>
          </a:stretch>
        </p:blipFill>
        <p:spPr bwMode="auto">
          <a:xfrm>
            <a:off x="7059613" y="5619750"/>
            <a:ext cx="1608137" cy="668338"/>
          </a:xfrm>
          <a:prstGeom prst="rect">
            <a:avLst/>
          </a:prstGeom>
          <a:noFill/>
          <a:ln w="9525">
            <a:noFill/>
            <a:miter lim="800000"/>
            <a:headEnd/>
            <a:tailEnd/>
          </a:ln>
        </p:spPr>
      </p:pic>
      <p:sp>
        <p:nvSpPr>
          <p:cNvPr id="28676" name="Rectangle 8"/>
          <p:cNvSpPr>
            <a:spLocks noGrp="1" noChangeArrowheads="1"/>
          </p:cNvSpPr>
          <p:nvPr>
            <p:ph type="subTitle" idx="1"/>
          </p:nvPr>
        </p:nvSpPr>
        <p:spPr>
          <a:xfrm>
            <a:off x="1692275" y="4076700"/>
            <a:ext cx="5143500" cy="1704975"/>
          </a:xfrm>
          <a:noFill/>
        </p:spPr>
        <p:txBody>
          <a:bodyPr/>
          <a:lstStyle/>
          <a:p>
            <a:pPr eaLnBrk="1" hangingPunct="1"/>
            <a:r>
              <a:rPr lang="zh-CN" altLang="en-US" smtClean="0"/>
              <a:t>无忧培训 高级培训顾问   张广权</a:t>
            </a:r>
          </a:p>
          <a:p>
            <a:pPr eaLnBrk="1" hangingPunct="1"/>
            <a:endParaRPr lang="zh-CN" altLang="en-US" smtClean="0"/>
          </a:p>
          <a:p>
            <a:pPr eaLnBrk="1" hangingPunct="1"/>
            <a:r>
              <a:rPr lang="en-US" altLang="zh-CN" smtClean="0"/>
              <a:t>010-58273388</a:t>
            </a:r>
            <a:r>
              <a:rPr lang="zh-CN" altLang="en-US" smtClean="0"/>
              <a:t>转</a:t>
            </a:r>
            <a:r>
              <a:rPr lang="en-US" altLang="zh-CN" smtClean="0"/>
              <a:t>6405</a:t>
            </a:r>
          </a:p>
          <a:p>
            <a:pPr eaLnBrk="1" hangingPunct="1"/>
            <a:endParaRPr lang="en-US" altLang="zh-CN" smtClean="0"/>
          </a:p>
          <a:p>
            <a:pPr eaLnBrk="1" hangingPunct="1"/>
            <a:r>
              <a:rPr lang="en-US" altLang="zh-CN" smtClean="0"/>
              <a:t>13810331369</a:t>
            </a:r>
          </a:p>
          <a:p>
            <a:pPr eaLnBrk="1" hangingPunct="1"/>
            <a:endParaRPr lang="en-US" altLang="zh-CN" smtClean="0"/>
          </a:p>
          <a:p>
            <a:pPr eaLnBrk="1" hangingPunct="1"/>
            <a:r>
              <a:rPr lang="zh-CN" altLang="en-US" smtClean="0"/>
              <a:t>谢谢！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685800" y="166688"/>
            <a:ext cx="7772400" cy="1143000"/>
          </a:xfrm>
        </p:spPr>
        <p:txBody>
          <a:bodyPr/>
          <a:lstStyle/>
          <a:p>
            <a:r>
              <a:rPr lang="zh-CN" altLang="en-US" b="0" dirty="0" smtClean="0"/>
              <a:t>诊断</a:t>
            </a:r>
            <a:endParaRPr lang="zh-CN" altLang="en-US" b="0" dirty="0"/>
          </a:p>
        </p:txBody>
      </p:sp>
      <p:sp>
        <p:nvSpPr>
          <p:cNvPr id="330755" name="Rectangle 3"/>
          <p:cNvSpPr>
            <a:spLocks noGrp="1" noChangeArrowheads="1"/>
          </p:cNvSpPr>
          <p:nvPr>
            <p:ph type="body" idx="1"/>
          </p:nvPr>
        </p:nvSpPr>
        <p:spPr>
          <a:xfrm>
            <a:off x="685800" y="1695450"/>
            <a:ext cx="8170863" cy="4114800"/>
          </a:xfrm>
        </p:spPr>
        <p:txBody>
          <a:bodyPr/>
          <a:lstStyle/>
          <a:p>
            <a:r>
              <a:rPr lang="zh-CN" altLang="en-US">
                <a:ea typeface="宋体" pitchFamily="2" charset="-122"/>
              </a:rPr>
              <a:t>根据某一具体目标或任务上一个部属的工作能力和工作意愿为衡量尺度确定发展阶段</a:t>
            </a:r>
          </a:p>
          <a:p>
            <a:r>
              <a:rPr lang="zh-CN" altLang="en-US">
                <a:ea typeface="宋体" pitchFamily="2" charset="-122"/>
              </a:rPr>
              <a:t>识别他人在</a:t>
            </a:r>
            <a:r>
              <a:rPr lang="en-US" altLang="zh-CN">
                <a:ea typeface="宋体" pitchFamily="2" charset="-122"/>
              </a:rPr>
              <a:t>D1</a:t>
            </a:r>
            <a:r>
              <a:rPr lang="zh-CN" altLang="en-US">
                <a:ea typeface="宋体" pitchFamily="2" charset="-122"/>
              </a:rPr>
              <a:t>、</a:t>
            </a:r>
            <a:r>
              <a:rPr lang="en-US" altLang="zh-CN">
                <a:ea typeface="宋体" pitchFamily="2" charset="-122"/>
              </a:rPr>
              <a:t>D2</a:t>
            </a:r>
            <a:r>
              <a:rPr lang="zh-CN" altLang="en-US">
                <a:ea typeface="宋体" pitchFamily="2" charset="-122"/>
              </a:rPr>
              <a:t>、</a:t>
            </a:r>
            <a:r>
              <a:rPr lang="en-US" altLang="zh-CN">
                <a:ea typeface="宋体" pitchFamily="2" charset="-122"/>
              </a:rPr>
              <a:t>D3</a:t>
            </a:r>
            <a:r>
              <a:rPr lang="zh-CN" altLang="en-US">
                <a:ea typeface="宋体" pitchFamily="2" charset="-122"/>
              </a:rPr>
              <a:t>、</a:t>
            </a:r>
            <a:r>
              <a:rPr lang="en-US" altLang="zh-CN">
                <a:ea typeface="宋体" pitchFamily="2" charset="-122"/>
              </a:rPr>
              <a:t>D4</a:t>
            </a:r>
            <a:r>
              <a:rPr lang="zh-CN" altLang="en-US">
                <a:ea typeface="宋体" pitchFamily="2" charset="-122"/>
              </a:rPr>
              <a:t>发展阶段的特征与需要</a:t>
            </a:r>
          </a:p>
          <a:p>
            <a:r>
              <a:rPr lang="zh-CN" altLang="en-US">
                <a:ea typeface="宋体" pitchFamily="2" charset="-122"/>
              </a:rPr>
              <a:t>学习正确诊断发展阶段的技能</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685800" y="76200"/>
            <a:ext cx="7772400" cy="1143000"/>
          </a:xfrm>
        </p:spPr>
        <p:txBody>
          <a:bodyPr/>
          <a:lstStyle/>
          <a:p>
            <a:r>
              <a:rPr lang="zh-CN" altLang="fr-FR" b="0"/>
              <a:t>诊断</a:t>
            </a:r>
            <a:r>
              <a:rPr lang="zh-CN" altLang="en-US" b="0"/>
              <a:t> </a:t>
            </a:r>
            <a:endParaRPr lang="en-US" altLang="ja-JP" b="0" i="1"/>
          </a:p>
        </p:txBody>
      </p:sp>
      <p:sp>
        <p:nvSpPr>
          <p:cNvPr id="237571" name="Text Box 3"/>
          <p:cNvSpPr txBox="1">
            <a:spLocks noChangeArrowheads="1"/>
          </p:cNvSpPr>
          <p:nvPr/>
        </p:nvSpPr>
        <p:spPr bwMode="auto">
          <a:xfrm>
            <a:off x="852488" y="1951038"/>
            <a:ext cx="7910512" cy="2123658"/>
          </a:xfrm>
          <a:prstGeom prst="rect">
            <a:avLst/>
          </a:prstGeom>
          <a:noFill/>
          <a:ln w="9525">
            <a:noFill/>
            <a:miter lim="800000"/>
            <a:headEnd/>
            <a:tailEnd/>
          </a:ln>
          <a:effectLst/>
        </p:spPr>
        <p:txBody>
          <a:bodyPr>
            <a:spAutoFit/>
          </a:bodyPr>
          <a:lstStyle/>
          <a:p>
            <a:pPr>
              <a:lnSpc>
                <a:spcPct val="110000"/>
              </a:lnSpc>
              <a:spcAft>
                <a:spcPts val="713"/>
              </a:spcAft>
            </a:pPr>
            <a:r>
              <a:rPr lang="zh-CN" altLang="en-US" sz="2000" dirty="0"/>
              <a:t>诊断是领导者所需具备的一种能力，帮助领导者通过衡量员工在当前目标或任务环境下的工作能力及工作意愿，来决定采用最恰当的领导型态。如下文章你将了解到怎样辨认员工在相关情境中的表现特质，以确定员工所在的不同发展阶段，从而选择使用多少指导行为和多少支持行为，来帮助该员工发展相关的技能、主动性、自信、才能，以及对组织成功做出贡献的能力。</a:t>
            </a:r>
            <a:endParaRPr kumimoji="0" lang="en-US" altLang="ja-JP" sz="2000" b="0" dirty="0">
              <a:latin typeface="宋体" pitchFamily="2" charset="-122"/>
            </a:endParaRPr>
          </a:p>
        </p:txBody>
      </p:sp>
      <p:sp>
        <p:nvSpPr>
          <p:cNvPr id="237572" name="Rectangle 4"/>
          <p:cNvSpPr>
            <a:spLocks noChangeArrowheads="1"/>
          </p:cNvSpPr>
          <p:nvPr/>
        </p:nvSpPr>
        <p:spPr bwMode="auto">
          <a:xfrm>
            <a:off x="8458200" y="6477000"/>
            <a:ext cx="609600" cy="381000"/>
          </a:xfrm>
          <a:prstGeom prst="rect">
            <a:avLst/>
          </a:prstGeom>
          <a:noFill/>
          <a:ln w="9525">
            <a:noFill/>
            <a:miter lim="800000"/>
            <a:headEnd/>
            <a:tailEnd/>
          </a:ln>
          <a:effectLst/>
        </p:spPr>
        <p:txBody>
          <a:bodyPr/>
          <a:lstStyle/>
          <a:p>
            <a:pPr algn="r">
              <a:spcBef>
                <a:spcPct val="0"/>
              </a:spcBef>
            </a:pPr>
            <a:r>
              <a:rPr kumimoji="0" lang="en-US" altLang="ja-JP" sz="1400">
                <a:solidFill>
                  <a:srgbClr val="660066"/>
                </a:solidFill>
                <a:ea typeface="MS PGothic" pitchFamily="34" charset="-128"/>
              </a:rPr>
              <a:t>3–1</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762000" y="76200"/>
            <a:ext cx="7772400" cy="1143000"/>
          </a:xfrm>
        </p:spPr>
        <p:txBody>
          <a:bodyPr/>
          <a:lstStyle/>
          <a:p>
            <a:r>
              <a:rPr lang="zh-CN" altLang="en-US" b="0" smtClean="0"/>
              <a:t>诊断 </a:t>
            </a:r>
            <a:endParaRPr lang="en-US" altLang="ja-JP" b="0" dirty="0"/>
          </a:p>
        </p:txBody>
      </p:sp>
      <p:sp>
        <p:nvSpPr>
          <p:cNvPr id="238595" name="Text Box 3"/>
          <p:cNvSpPr txBox="1">
            <a:spLocks noChangeArrowheads="1"/>
          </p:cNvSpPr>
          <p:nvPr/>
        </p:nvSpPr>
        <p:spPr bwMode="auto">
          <a:xfrm>
            <a:off x="1019175" y="1809750"/>
            <a:ext cx="3733800" cy="1419225"/>
          </a:xfrm>
          <a:prstGeom prst="rect">
            <a:avLst/>
          </a:prstGeom>
          <a:noFill/>
          <a:ln w="9525">
            <a:noFill/>
            <a:miter lim="800000"/>
            <a:headEnd/>
            <a:tailEnd/>
          </a:ln>
          <a:effectLst/>
        </p:spPr>
        <p:txBody>
          <a:bodyPr>
            <a:spAutoFit/>
          </a:bodyPr>
          <a:lstStyle/>
          <a:p>
            <a:pPr marL="461963" lvl="1" indent="-347663">
              <a:spcBef>
                <a:spcPct val="0"/>
              </a:spcBef>
              <a:spcAft>
                <a:spcPts val="1800"/>
              </a:spcAft>
              <a:buClr>
                <a:srgbClr val="660066"/>
              </a:buClr>
              <a:buSzPct val="110000"/>
              <a:buFont typeface="Times" pitchFamily="18" charset="0"/>
              <a:buChar char="•"/>
            </a:pPr>
            <a:r>
              <a:rPr kumimoji="0" lang="zh-CN" altLang="fr-FR" sz="3600" b="0">
                <a:latin typeface="宋体" pitchFamily="2" charset="-122"/>
                <a:ea typeface="宋体" pitchFamily="2" charset="-122"/>
              </a:rPr>
              <a:t>工作能力</a:t>
            </a:r>
            <a:r>
              <a:rPr kumimoji="0" lang="zh-CN" altLang="en-US" sz="3600" b="0">
                <a:latin typeface="宋体" pitchFamily="2" charset="-122"/>
                <a:ea typeface="宋体" pitchFamily="2" charset="-122"/>
              </a:rPr>
              <a:t> </a:t>
            </a:r>
            <a:endParaRPr kumimoji="0" lang="en-US" altLang="ja-JP" sz="3600" b="0">
              <a:latin typeface="宋体" pitchFamily="2" charset="-122"/>
              <a:ea typeface="宋体" pitchFamily="2" charset="-122"/>
            </a:endParaRPr>
          </a:p>
          <a:p>
            <a:pPr marL="461963" lvl="1" indent="-347663">
              <a:spcBef>
                <a:spcPct val="0"/>
              </a:spcBef>
              <a:spcAft>
                <a:spcPts val="1075"/>
              </a:spcAft>
              <a:buClr>
                <a:srgbClr val="660066"/>
              </a:buClr>
              <a:buSzPct val="110000"/>
              <a:buFont typeface="Times" pitchFamily="18" charset="0"/>
              <a:buChar char="•"/>
            </a:pPr>
            <a:r>
              <a:rPr kumimoji="0" lang="zh-CN" altLang="fr-FR" sz="3600" b="0">
                <a:latin typeface="宋体" pitchFamily="2" charset="-122"/>
                <a:ea typeface="宋体" pitchFamily="2" charset="-122"/>
              </a:rPr>
              <a:t>工作意愿</a:t>
            </a:r>
            <a:r>
              <a:rPr kumimoji="0" lang="zh-CN" altLang="en-US" sz="3600" b="0">
                <a:latin typeface="宋体" pitchFamily="2" charset="-122"/>
                <a:ea typeface="宋体" pitchFamily="2" charset="-122"/>
              </a:rPr>
              <a:t> </a:t>
            </a:r>
            <a:endParaRPr kumimoji="0" lang="en-US" altLang="ja-JP" sz="3600" b="0">
              <a:latin typeface="宋体" pitchFamily="2" charset="-122"/>
              <a:ea typeface="宋体" pitchFamily="2" charset="-122"/>
            </a:endParaRPr>
          </a:p>
        </p:txBody>
      </p:sp>
      <p:sp>
        <p:nvSpPr>
          <p:cNvPr id="238596" name="Rectangle 4"/>
          <p:cNvSpPr>
            <a:spLocks noChangeArrowheads="1"/>
          </p:cNvSpPr>
          <p:nvPr/>
        </p:nvSpPr>
        <p:spPr bwMode="auto">
          <a:xfrm>
            <a:off x="8458200" y="6477000"/>
            <a:ext cx="609600" cy="381000"/>
          </a:xfrm>
          <a:prstGeom prst="rect">
            <a:avLst/>
          </a:prstGeom>
          <a:noFill/>
          <a:ln w="9525">
            <a:noFill/>
            <a:miter lim="800000"/>
            <a:headEnd/>
            <a:tailEnd/>
          </a:ln>
          <a:effectLst/>
        </p:spPr>
        <p:txBody>
          <a:bodyPr/>
          <a:lstStyle/>
          <a:p>
            <a:pPr algn="r">
              <a:spcBef>
                <a:spcPct val="0"/>
              </a:spcBef>
            </a:pPr>
            <a:r>
              <a:rPr kumimoji="0" lang="en-US" altLang="ja-JP" sz="1400">
                <a:solidFill>
                  <a:srgbClr val="660066"/>
                </a:solidFill>
                <a:ea typeface="MS PGothic" pitchFamily="34" charset="-128"/>
              </a:rPr>
              <a:t>3–2</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685800" y="76200"/>
            <a:ext cx="7772400" cy="1143000"/>
          </a:xfrm>
        </p:spPr>
        <p:txBody>
          <a:bodyPr/>
          <a:lstStyle/>
          <a:p>
            <a:r>
              <a:rPr lang="zh-CN" altLang="fr-FR" b="0"/>
              <a:t>工作能力</a:t>
            </a:r>
            <a:r>
              <a:rPr lang="zh-CN" altLang="en-US"/>
              <a:t> </a:t>
            </a:r>
            <a:endParaRPr lang="en-US" altLang="ja-JP"/>
          </a:p>
        </p:txBody>
      </p:sp>
      <p:sp>
        <p:nvSpPr>
          <p:cNvPr id="239619" name="Text Box 3"/>
          <p:cNvSpPr txBox="1">
            <a:spLocks noChangeArrowheads="1"/>
          </p:cNvSpPr>
          <p:nvPr/>
        </p:nvSpPr>
        <p:spPr bwMode="auto">
          <a:xfrm>
            <a:off x="731838" y="2057400"/>
            <a:ext cx="8412162" cy="2433230"/>
          </a:xfrm>
          <a:prstGeom prst="rect">
            <a:avLst/>
          </a:prstGeom>
          <a:noFill/>
          <a:ln w="9525">
            <a:noFill/>
            <a:miter lim="800000"/>
            <a:headEnd/>
            <a:tailEnd/>
          </a:ln>
          <a:effectLst/>
        </p:spPr>
        <p:txBody>
          <a:bodyPr>
            <a:spAutoFit/>
          </a:bodyPr>
          <a:lstStyle/>
          <a:p>
            <a:pPr marL="461963" lvl="1" indent="-347663">
              <a:lnSpc>
                <a:spcPct val="110000"/>
              </a:lnSpc>
              <a:spcAft>
                <a:spcPts val="1800"/>
              </a:spcAft>
              <a:buClr>
                <a:srgbClr val="660066"/>
              </a:buClr>
              <a:buSzPct val="110000"/>
              <a:buFont typeface="Times" pitchFamily="18" charset="0"/>
              <a:buChar char="•"/>
              <a:tabLst>
                <a:tab pos="460375" algn="l"/>
              </a:tabLst>
            </a:pPr>
            <a:r>
              <a:rPr lang="zh-CN" altLang="en-US" sz="2000" dirty="0"/>
              <a:t>是个人针对某一特定目标或任务所表现的与任务相关的，并且可转移的知识和技能，它随着时间的转移而获得。与当前目标或任务具体相关的知识与技能来自教育、经验，以及在他人指导下的实践。可转移的知识与技能是“通用”技能，它可以与许多目标和任务相关并运用于多种情境，譬如，计划、组织、解决问题和良好的沟通能力等。判别工作能力最好的方法，就是从他的工作表现去看；在适当的指导及支持下，随着时间的推移，工作能力是可以成长、提高</a:t>
            </a:r>
            <a:r>
              <a:rPr lang="zh-CN" altLang="en-US" sz="2000" dirty="0" smtClean="0"/>
              <a:t>的。</a:t>
            </a:r>
          </a:p>
        </p:txBody>
      </p:sp>
      <p:sp>
        <p:nvSpPr>
          <p:cNvPr id="239620" name="Rectangle 4"/>
          <p:cNvSpPr>
            <a:spLocks noChangeArrowheads="1"/>
          </p:cNvSpPr>
          <p:nvPr/>
        </p:nvSpPr>
        <p:spPr bwMode="auto">
          <a:xfrm>
            <a:off x="8458200" y="6477000"/>
            <a:ext cx="609600" cy="381000"/>
          </a:xfrm>
          <a:prstGeom prst="rect">
            <a:avLst/>
          </a:prstGeom>
          <a:noFill/>
          <a:ln w="9525">
            <a:noFill/>
            <a:miter lim="800000"/>
            <a:headEnd/>
            <a:tailEnd/>
          </a:ln>
          <a:effectLst/>
        </p:spPr>
        <p:txBody>
          <a:bodyPr/>
          <a:lstStyle/>
          <a:p>
            <a:pPr algn="r">
              <a:spcBef>
                <a:spcPct val="0"/>
              </a:spcBef>
            </a:pPr>
            <a:r>
              <a:rPr kumimoji="0" lang="en-US" altLang="ja-JP" sz="1400">
                <a:solidFill>
                  <a:srgbClr val="660066"/>
                </a:solidFill>
                <a:ea typeface="MS PGothic" pitchFamily="34" charset="-128"/>
              </a:rPr>
              <a:t>3–3</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685800" y="76200"/>
            <a:ext cx="7772400" cy="1066800"/>
          </a:xfrm>
        </p:spPr>
        <p:txBody>
          <a:bodyPr/>
          <a:lstStyle/>
          <a:p>
            <a:r>
              <a:rPr lang="zh-CN" altLang="fr-FR" b="0"/>
              <a:t>工作意愿</a:t>
            </a:r>
            <a:r>
              <a:rPr lang="zh-CN" altLang="en-US" b="0"/>
              <a:t> </a:t>
            </a:r>
            <a:endParaRPr lang="en-US" altLang="ja-JP" b="0" i="1"/>
          </a:p>
        </p:txBody>
      </p:sp>
      <p:sp>
        <p:nvSpPr>
          <p:cNvPr id="240643" name="Text Box 3"/>
          <p:cNvSpPr txBox="1">
            <a:spLocks noChangeArrowheads="1"/>
          </p:cNvSpPr>
          <p:nvPr/>
        </p:nvSpPr>
        <p:spPr bwMode="auto">
          <a:xfrm>
            <a:off x="1071563" y="2426112"/>
            <a:ext cx="7691438" cy="1631216"/>
          </a:xfrm>
          <a:prstGeom prst="rect">
            <a:avLst/>
          </a:prstGeom>
          <a:noFill/>
          <a:ln w="9525">
            <a:noFill/>
            <a:miter lim="800000"/>
            <a:headEnd/>
            <a:tailEnd/>
          </a:ln>
          <a:effectLst/>
        </p:spPr>
        <p:txBody>
          <a:bodyPr wrap="square">
            <a:spAutoFit/>
          </a:bodyPr>
          <a:lstStyle/>
          <a:p>
            <a:pPr marL="461963" lvl="1" indent="-347663">
              <a:spcAft>
                <a:spcPts val="1800"/>
              </a:spcAft>
              <a:buClr>
                <a:srgbClr val="660066"/>
              </a:buClr>
              <a:buSzPct val="110000"/>
              <a:buFont typeface="Times" pitchFamily="18" charset="0"/>
              <a:buChar char="•"/>
            </a:pPr>
            <a:r>
              <a:rPr lang="zh-CN" altLang="en-US" sz="2000" dirty="0" smtClean="0"/>
              <a:t>积极性是指个人对目标或任务的兴趣和热情，能够由一个人的专注程度、活力、精力、面部表情，甚至言词等行为举止当中看出来。信心是指个人感觉能够在其领导没有提供很多帮助的情况下实现一个目标或执行一项任务，是一个人相信自己有做好某件工作的能力。</a:t>
            </a:r>
            <a:endParaRPr kumimoji="0" lang="ja-JP" altLang="en-US" sz="2000" b="0" dirty="0">
              <a:latin typeface="宋体" pitchFamily="2" charset="-122"/>
            </a:endParaRPr>
          </a:p>
        </p:txBody>
      </p:sp>
      <p:sp>
        <p:nvSpPr>
          <p:cNvPr id="240644" name="Rectangle 4"/>
          <p:cNvSpPr>
            <a:spLocks noChangeArrowheads="1"/>
          </p:cNvSpPr>
          <p:nvPr/>
        </p:nvSpPr>
        <p:spPr bwMode="auto">
          <a:xfrm>
            <a:off x="8458200" y="6477000"/>
            <a:ext cx="609600" cy="381000"/>
          </a:xfrm>
          <a:prstGeom prst="rect">
            <a:avLst/>
          </a:prstGeom>
          <a:noFill/>
          <a:ln w="9525">
            <a:noFill/>
            <a:miter lim="800000"/>
            <a:headEnd/>
            <a:tailEnd/>
          </a:ln>
          <a:effectLst/>
        </p:spPr>
        <p:txBody>
          <a:bodyPr/>
          <a:lstStyle/>
          <a:p>
            <a:pPr algn="r">
              <a:spcBef>
                <a:spcPct val="0"/>
              </a:spcBef>
            </a:pPr>
            <a:r>
              <a:rPr kumimoji="0" lang="en-US" altLang="ja-JP" sz="1400">
                <a:solidFill>
                  <a:srgbClr val="660066"/>
                </a:solidFill>
                <a:ea typeface="MS PGothic" pitchFamily="34" charset="-128"/>
              </a:rPr>
              <a:t>3–4</a:t>
            </a:r>
          </a:p>
        </p:txBody>
      </p:sp>
      <p:sp>
        <p:nvSpPr>
          <p:cNvPr id="2" name="矩形 1"/>
          <p:cNvSpPr/>
          <p:nvPr/>
        </p:nvSpPr>
        <p:spPr>
          <a:xfrm>
            <a:off x="1259632" y="1628800"/>
            <a:ext cx="1261884" cy="523220"/>
          </a:xfrm>
          <a:prstGeom prst="rect">
            <a:avLst/>
          </a:prstGeom>
        </p:spPr>
        <p:txBody>
          <a:bodyPr wrap="none">
            <a:spAutoFit/>
          </a:bodyPr>
          <a:lstStyle/>
          <a:p>
            <a:r>
              <a:rPr lang="zh-CN" altLang="en-US" sz="2800" dirty="0"/>
              <a:t>积极性</a:t>
            </a:r>
          </a:p>
        </p:txBody>
      </p:sp>
      <p:sp>
        <p:nvSpPr>
          <p:cNvPr id="6" name="矩形 5"/>
          <p:cNvSpPr/>
          <p:nvPr/>
        </p:nvSpPr>
        <p:spPr>
          <a:xfrm>
            <a:off x="1262584" y="4221088"/>
            <a:ext cx="1261884" cy="523220"/>
          </a:xfrm>
          <a:prstGeom prst="rect">
            <a:avLst/>
          </a:prstGeom>
        </p:spPr>
        <p:txBody>
          <a:bodyPr wrap="none">
            <a:spAutoFit/>
          </a:bodyPr>
          <a:lstStyle/>
          <a:p>
            <a:r>
              <a:rPr lang="zh-CN" altLang="en-US" sz="2800" dirty="0" smtClean="0"/>
              <a:t>自信心</a:t>
            </a:r>
            <a:endParaRPr lang="zh-CN" altLang="en-US" sz="2800" dirty="0"/>
          </a:p>
        </p:txBody>
      </p:sp>
      <p:sp>
        <p:nvSpPr>
          <p:cNvPr id="7" name="Text Box 3"/>
          <p:cNvSpPr txBox="1">
            <a:spLocks noChangeArrowheads="1"/>
          </p:cNvSpPr>
          <p:nvPr/>
        </p:nvSpPr>
        <p:spPr bwMode="auto">
          <a:xfrm>
            <a:off x="1057026" y="4822120"/>
            <a:ext cx="7691438" cy="1015663"/>
          </a:xfrm>
          <a:prstGeom prst="rect">
            <a:avLst/>
          </a:prstGeom>
          <a:noFill/>
          <a:ln w="9525">
            <a:noFill/>
            <a:miter lim="800000"/>
            <a:headEnd/>
            <a:tailEnd/>
          </a:ln>
          <a:effectLst/>
        </p:spPr>
        <p:txBody>
          <a:bodyPr wrap="square">
            <a:spAutoFit/>
          </a:bodyPr>
          <a:lstStyle/>
          <a:p>
            <a:pPr marL="461963" lvl="1" indent="-347663">
              <a:spcAft>
                <a:spcPts val="1800"/>
              </a:spcAft>
              <a:buClr>
                <a:srgbClr val="660066"/>
              </a:buClr>
              <a:buSzPct val="110000"/>
              <a:buFont typeface="Times" pitchFamily="18" charset="0"/>
              <a:buChar char="•"/>
            </a:pPr>
            <a:r>
              <a:rPr lang="zh-CN" altLang="en-US" sz="2000" dirty="0" smtClean="0"/>
              <a:t>自信心是指个人感觉能够在其领导没有提供很多帮助的情况下实现一个目标或执行一项任务，是一个人相信自己有做好某件工作的能力。</a:t>
            </a:r>
            <a:endParaRPr kumimoji="0" lang="ja-JP" altLang="en-US" sz="2000" b="0" dirty="0">
              <a:latin typeface="宋体" pitchFamily="2"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762000" y="76200"/>
            <a:ext cx="7772400" cy="1143000"/>
          </a:xfrm>
        </p:spPr>
        <p:txBody>
          <a:bodyPr/>
          <a:lstStyle/>
          <a:p>
            <a:r>
              <a:rPr lang="zh-CN" altLang="fr-FR" b="0" dirty="0"/>
              <a:t>四个</a:t>
            </a:r>
            <a:r>
              <a:rPr lang="zh-CN" altLang="fr-FR" b="0" dirty="0" smtClean="0"/>
              <a:t>发展阶段</a:t>
            </a:r>
            <a:r>
              <a:rPr lang="zh-CN" altLang="en-US" b="0" dirty="0" smtClean="0"/>
              <a:t>的特征</a:t>
            </a:r>
            <a:r>
              <a:rPr lang="zh-CN" altLang="en-US" dirty="0" smtClean="0"/>
              <a:t> </a:t>
            </a:r>
            <a:endParaRPr lang="en-US" altLang="ja-JP" dirty="0"/>
          </a:p>
        </p:txBody>
      </p:sp>
      <p:sp>
        <p:nvSpPr>
          <p:cNvPr id="241667" name="Text Box 3"/>
          <p:cNvSpPr txBox="1">
            <a:spLocks noChangeArrowheads="1"/>
          </p:cNvSpPr>
          <p:nvPr/>
        </p:nvSpPr>
        <p:spPr bwMode="auto">
          <a:xfrm>
            <a:off x="1374775" y="2068513"/>
            <a:ext cx="7467600" cy="2413000"/>
          </a:xfrm>
          <a:prstGeom prst="rect">
            <a:avLst/>
          </a:prstGeom>
          <a:noFill/>
          <a:ln w="9525">
            <a:noFill/>
            <a:miter lim="800000"/>
            <a:headEnd/>
            <a:tailEnd/>
          </a:ln>
          <a:effectLst/>
        </p:spPr>
        <p:txBody>
          <a:bodyPr>
            <a:spAutoFit/>
          </a:bodyPr>
          <a:lstStyle/>
          <a:p>
            <a:pPr marL="796925" indent="-796925">
              <a:spcBef>
                <a:spcPct val="15000"/>
              </a:spcBef>
              <a:spcAft>
                <a:spcPts val="400"/>
              </a:spcAft>
            </a:pPr>
            <a:r>
              <a:rPr kumimoji="0" lang="en-US" altLang="ja-JP" sz="3200" b="0">
                <a:solidFill>
                  <a:srgbClr val="FF0066"/>
                </a:solidFill>
                <a:effectLst>
                  <a:outerShdw blurRad="38100" dist="38100" dir="2700000" algn="tl">
                    <a:srgbClr val="C0C0C0"/>
                  </a:outerShdw>
                </a:effectLst>
                <a:latin typeface="宋体" pitchFamily="2" charset="-122"/>
                <a:ea typeface="宋体" pitchFamily="2" charset="-122"/>
              </a:rPr>
              <a:t>D1</a:t>
            </a:r>
            <a:r>
              <a:rPr kumimoji="0" lang="en-US" altLang="ja-JP" sz="3200" b="0">
                <a:latin typeface="宋体" pitchFamily="2" charset="-122"/>
                <a:ea typeface="宋体" pitchFamily="2" charset="-122"/>
              </a:rPr>
              <a:t>—</a:t>
            </a:r>
            <a:r>
              <a:rPr kumimoji="0" lang="zh-CN" altLang="fr-FR" sz="3200" b="0">
                <a:latin typeface="宋体" pitchFamily="2" charset="-122"/>
                <a:ea typeface="宋体" pitchFamily="2" charset="-122"/>
              </a:rPr>
              <a:t>工作能力</a:t>
            </a:r>
            <a:r>
              <a:rPr kumimoji="0" lang="zh-CN" altLang="en-US" sz="3200" b="0">
                <a:latin typeface="宋体" pitchFamily="2" charset="-122"/>
                <a:ea typeface="宋体" pitchFamily="2" charset="-122"/>
              </a:rPr>
              <a:t>弱</a:t>
            </a:r>
            <a:r>
              <a:rPr kumimoji="0" lang="zh-CN" altLang="fr-FR" sz="3200" b="0">
                <a:latin typeface="宋体" pitchFamily="2" charset="-122"/>
                <a:ea typeface="宋体" pitchFamily="2" charset="-122"/>
              </a:rPr>
              <a:t>，工作意愿高</a:t>
            </a:r>
            <a:r>
              <a:rPr kumimoji="0" lang="zh-CN" altLang="en-US" sz="3200" b="0">
                <a:latin typeface="宋体" pitchFamily="2" charset="-122"/>
                <a:ea typeface="宋体" pitchFamily="2" charset="-122"/>
              </a:rPr>
              <a:t> </a:t>
            </a:r>
          </a:p>
          <a:p>
            <a:pPr marL="796925" indent="-796925">
              <a:spcBef>
                <a:spcPct val="15000"/>
              </a:spcBef>
              <a:spcAft>
                <a:spcPts val="400"/>
              </a:spcAft>
            </a:pPr>
            <a:r>
              <a:rPr kumimoji="0" lang="en-US" altLang="ja-JP" sz="3200" b="0">
                <a:solidFill>
                  <a:srgbClr val="FF6600"/>
                </a:solidFill>
                <a:effectLst>
                  <a:outerShdw blurRad="38100" dist="38100" dir="2700000" algn="tl">
                    <a:srgbClr val="C0C0C0"/>
                  </a:outerShdw>
                </a:effectLst>
                <a:latin typeface="宋体" pitchFamily="2" charset="-122"/>
                <a:ea typeface="宋体" pitchFamily="2" charset="-122"/>
              </a:rPr>
              <a:t>D2</a:t>
            </a:r>
            <a:r>
              <a:rPr kumimoji="0" lang="en-US" altLang="ja-JP" sz="3200" b="0">
                <a:latin typeface="宋体" pitchFamily="2" charset="-122"/>
                <a:ea typeface="宋体" pitchFamily="2" charset="-122"/>
              </a:rPr>
              <a:t>—</a:t>
            </a:r>
            <a:r>
              <a:rPr kumimoji="0" lang="zh-CN" altLang="fr-FR" sz="3200" b="0">
                <a:latin typeface="宋体" pitchFamily="2" charset="-122"/>
                <a:ea typeface="宋体" pitchFamily="2" charset="-122"/>
              </a:rPr>
              <a:t>工作能力</a:t>
            </a:r>
            <a:r>
              <a:rPr kumimoji="0" lang="zh-CN" altLang="en-US" sz="3200" b="0">
                <a:latin typeface="宋体" pitchFamily="2" charset="-122"/>
                <a:ea typeface="宋体" pitchFamily="2" charset="-122"/>
              </a:rPr>
              <a:t>弱</a:t>
            </a:r>
            <a:r>
              <a:rPr kumimoji="0" lang="zh-CN" altLang="fr-FR" sz="3200" b="0">
                <a:latin typeface="宋体" pitchFamily="2" charset="-122"/>
                <a:ea typeface="宋体" pitchFamily="2" charset="-122"/>
              </a:rPr>
              <a:t>至一般，工作意愿低</a:t>
            </a:r>
            <a:r>
              <a:rPr kumimoji="0" lang="zh-CN" altLang="en-US" sz="3200" b="0">
                <a:latin typeface="宋体" pitchFamily="2" charset="-122"/>
                <a:ea typeface="宋体" pitchFamily="2" charset="-122"/>
              </a:rPr>
              <a:t> </a:t>
            </a:r>
            <a:endParaRPr kumimoji="0" lang="en-US" altLang="ja-JP" sz="3200" b="0">
              <a:latin typeface="宋体" pitchFamily="2" charset="-122"/>
              <a:ea typeface="宋体" pitchFamily="2" charset="-122"/>
            </a:endParaRPr>
          </a:p>
          <a:p>
            <a:pPr marL="796925" indent="-796925">
              <a:spcBef>
                <a:spcPct val="15000"/>
              </a:spcBef>
              <a:spcAft>
                <a:spcPts val="400"/>
              </a:spcAft>
            </a:pPr>
            <a:r>
              <a:rPr kumimoji="0" lang="en-US" altLang="ja-JP" sz="3200" b="0">
                <a:solidFill>
                  <a:srgbClr val="FFFF00"/>
                </a:solidFill>
                <a:effectLst>
                  <a:outerShdw blurRad="38100" dist="38100" dir="2700000" algn="tl">
                    <a:srgbClr val="C0C0C0"/>
                  </a:outerShdw>
                </a:effectLst>
                <a:latin typeface="宋体" pitchFamily="2" charset="-122"/>
                <a:ea typeface="宋体" pitchFamily="2" charset="-122"/>
              </a:rPr>
              <a:t>D3</a:t>
            </a:r>
            <a:r>
              <a:rPr kumimoji="0" lang="en-US" altLang="ja-JP" sz="3200" b="0">
                <a:latin typeface="宋体" pitchFamily="2" charset="-122"/>
                <a:ea typeface="宋体" pitchFamily="2" charset="-122"/>
              </a:rPr>
              <a:t>—</a:t>
            </a:r>
            <a:r>
              <a:rPr kumimoji="0" lang="zh-CN" altLang="fr-FR" sz="3200" b="0">
                <a:latin typeface="宋体" pitchFamily="2" charset="-122"/>
                <a:ea typeface="宋体" pitchFamily="2" charset="-122"/>
              </a:rPr>
              <a:t>工作能力中等至高，工作意愿不定</a:t>
            </a:r>
            <a:r>
              <a:rPr kumimoji="0" lang="zh-CN" altLang="en-US" sz="3200" b="0">
                <a:latin typeface="宋体" pitchFamily="2" charset="-122"/>
                <a:ea typeface="宋体" pitchFamily="2" charset="-122"/>
              </a:rPr>
              <a:t> </a:t>
            </a:r>
            <a:endParaRPr kumimoji="0" lang="en-US" altLang="ja-JP" sz="3200" b="0">
              <a:latin typeface="宋体" pitchFamily="2" charset="-122"/>
              <a:ea typeface="宋体" pitchFamily="2" charset="-122"/>
            </a:endParaRPr>
          </a:p>
          <a:p>
            <a:pPr marL="796925" indent="-796925">
              <a:spcBef>
                <a:spcPct val="15000"/>
              </a:spcBef>
              <a:spcAft>
                <a:spcPts val="400"/>
              </a:spcAft>
            </a:pPr>
            <a:r>
              <a:rPr kumimoji="0" lang="en-US" altLang="ja-JP" sz="3200" b="0">
                <a:solidFill>
                  <a:srgbClr val="00CC00"/>
                </a:solidFill>
                <a:effectLst>
                  <a:outerShdw blurRad="38100" dist="38100" dir="2700000" algn="tl">
                    <a:srgbClr val="C0C0C0"/>
                  </a:outerShdw>
                </a:effectLst>
                <a:latin typeface="宋体" pitchFamily="2" charset="-122"/>
                <a:ea typeface="宋体" pitchFamily="2" charset="-122"/>
              </a:rPr>
              <a:t>D4</a:t>
            </a:r>
            <a:r>
              <a:rPr kumimoji="0" lang="en-US" altLang="ja-JP" sz="3200" b="0">
                <a:latin typeface="宋体" pitchFamily="2" charset="-122"/>
                <a:ea typeface="宋体" pitchFamily="2" charset="-122"/>
              </a:rPr>
              <a:t>—</a:t>
            </a:r>
            <a:r>
              <a:rPr kumimoji="0" lang="zh-CN" altLang="fr-FR" sz="3200" b="0">
                <a:latin typeface="宋体" pitchFamily="2" charset="-122"/>
                <a:ea typeface="宋体" pitchFamily="2" charset="-122"/>
              </a:rPr>
              <a:t>工作能力高，工作意愿高</a:t>
            </a:r>
            <a:r>
              <a:rPr kumimoji="0" lang="zh-CN" altLang="en-US" sz="3200" b="0">
                <a:latin typeface="宋体" pitchFamily="2" charset="-122"/>
                <a:ea typeface="宋体" pitchFamily="2" charset="-122"/>
              </a:rPr>
              <a:t> </a:t>
            </a:r>
          </a:p>
        </p:txBody>
      </p:sp>
      <p:sp>
        <p:nvSpPr>
          <p:cNvPr id="241668" name="Rectangle 4"/>
          <p:cNvSpPr>
            <a:spLocks noChangeArrowheads="1"/>
          </p:cNvSpPr>
          <p:nvPr/>
        </p:nvSpPr>
        <p:spPr bwMode="auto">
          <a:xfrm>
            <a:off x="762000" y="2286000"/>
            <a:ext cx="1588" cy="1588"/>
          </a:xfrm>
          <a:prstGeom prst="rect">
            <a:avLst/>
          </a:prstGeom>
          <a:solidFill>
            <a:srgbClr val="FFFFFF"/>
          </a:solidFill>
          <a:ln w="9525">
            <a:noFill/>
            <a:miter lim="800000"/>
            <a:headEnd/>
            <a:tailEnd/>
          </a:ln>
        </p:spPr>
        <p:txBody>
          <a:bodyPr/>
          <a:lstStyle/>
          <a:p>
            <a:endParaRPr lang="zh-CN" altLang="en-US"/>
          </a:p>
        </p:txBody>
      </p:sp>
      <p:sp>
        <p:nvSpPr>
          <p:cNvPr id="241669" name="Rectangle 5"/>
          <p:cNvSpPr>
            <a:spLocks noChangeArrowheads="1"/>
          </p:cNvSpPr>
          <p:nvPr/>
        </p:nvSpPr>
        <p:spPr bwMode="auto">
          <a:xfrm>
            <a:off x="762000" y="2895600"/>
            <a:ext cx="1588" cy="1588"/>
          </a:xfrm>
          <a:prstGeom prst="rect">
            <a:avLst/>
          </a:prstGeom>
          <a:solidFill>
            <a:srgbClr val="FFFFFF"/>
          </a:solidFill>
          <a:ln w="9525">
            <a:noFill/>
            <a:miter lim="800000"/>
            <a:headEnd/>
            <a:tailEnd/>
          </a:ln>
        </p:spPr>
        <p:txBody>
          <a:bodyPr/>
          <a:lstStyle/>
          <a:p>
            <a:endParaRPr lang="zh-CN" altLang="en-US"/>
          </a:p>
        </p:txBody>
      </p:sp>
      <p:sp>
        <p:nvSpPr>
          <p:cNvPr id="241670" name="Rectangle 6"/>
          <p:cNvSpPr>
            <a:spLocks noChangeArrowheads="1"/>
          </p:cNvSpPr>
          <p:nvPr/>
        </p:nvSpPr>
        <p:spPr bwMode="auto">
          <a:xfrm>
            <a:off x="762000" y="3810000"/>
            <a:ext cx="1588" cy="1588"/>
          </a:xfrm>
          <a:prstGeom prst="rect">
            <a:avLst/>
          </a:prstGeom>
          <a:solidFill>
            <a:srgbClr val="FFFFFF"/>
          </a:solidFill>
          <a:ln w="9525">
            <a:noFill/>
            <a:miter lim="800000"/>
            <a:headEnd/>
            <a:tailEnd/>
          </a:ln>
        </p:spPr>
        <p:txBody>
          <a:bodyPr/>
          <a:lstStyle/>
          <a:p>
            <a:endParaRPr lang="zh-CN" altLang="en-US"/>
          </a:p>
        </p:txBody>
      </p:sp>
      <p:sp>
        <p:nvSpPr>
          <p:cNvPr id="241671" name="Rectangle 7"/>
          <p:cNvSpPr>
            <a:spLocks noChangeArrowheads="1"/>
          </p:cNvSpPr>
          <p:nvPr/>
        </p:nvSpPr>
        <p:spPr bwMode="auto">
          <a:xfrm>
            <a:off x="762000" y="4724400"/>
            <a:ext cx="1588" cy="1588"/>
          </a:xfrm>
          <a:prstGeom prst="rect">
            <a:avLst/>
          </a:prstGeom>
          <a:solidFill>
            <a:srgbClr val="FFFFFF"/>
          </a:solidFill>
          <a:ln w="9525">
            <a:noFill/>
            <a:miter lim="800000"/>
            <a:headEnd/>
            <a:tailEnd/>
          </a:ln>
        </p:spPr>
        <p:txBody>
          <a:bodyPr/>
          <a:lstStyle/>
          <a:p>
            <a:endParaRPr lang="zh-CN" altLang="en-US"/>
          </a:p>
        </p:txBody>
      </p:sp>
      <p:sp>
        <p:nvSpPr>
          <p:cNvPr id="241672" name="Rectangle 8"/>
          <p:cNvSpPr>
            <a:spLocks noChangeArrowheads="1"/>
          </p:cNvSpPr>
          <p:nvPr/>
        </p:nvSpPr>
        <p:spPr bwMode="auto">
          <a:xfrm>
            <a:off x="8458200" y="6477000"/>
            <a:ext cx="609600" cy="381000"/>
          </a:xfrm>
          <a:prstGeom prst="rect">
            <a:avLst/>
          </a:prstGeom>
          <a:noFill/>
          <a:ln w="9525">
            <a:noFill/>
            <a:miter lim="800000"/>
            <a:headEnd/>
            <a:tailEnd/>
          </a:ln>
          <a:effectLst/>
        </p:spPr>
        <p:txBody>
          <a:bodyPr/>
          <a:lstStyle/>
          <a:p>
            <a:pPr algn="r">
              <a:spcBef>
                <a:spcPct val="0"/>
              </a:spcBef>
            </a:pPr>
            <a:r>
              <a:rPr kumimoji="0" lang="en-US" altLang="ja-JP" sz="1400">
                <a:solidFill>
                  <a:srgbClr val="660066"/>
                </a:solidFill>
                <a:ea typeface="MS PGothic" pitchFamily="34" charset="-128"/>
              </a:rPr>
              <a:t>3–5</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533400" y="76200"/>
            <a:ext cx="8458200" cy="1143000"/>
          </a:xfrm>
        </p:spPr>
        <p:txBody>
          <a:bodyPr/>
          <a:lstStyle/>
          <a:p>
            <a:r>
              <a:rPr lang="ja-JP" altLang="en-US" b="0">
                <a:solidFill>
                  <a:srgbClr val="000000"/>
                </a:solidFill>
              </a:rPr>
              <a:t>发展阶段描述词</a:t>
            </a:r>
            <a:r>
              <a:rPr lang="en-US" altLang="zh-CN" b="0">
                <a:solidFill>
                  <a:srgbClr val="000000"/>
                </a:solidFill>
              </a:rPr>
              <a:t>(3-4/5/6/7)</a:t>
            </a:r>
            <a:endParaRPr lang="ja-JP" altLang="en-US">
              <a:solidFill>
                <a:srgbClr val="000000"/>
              </a:solidFill>
              <a:effectLst/>
              <a:latin typeface="DFSong-GB" charset="0"/>
              <a:ea typeface="MS PGothic" pitchFamily="34" charset="-128"/>
            </a:endParaRPr>
          </a:p>
        </p:txBody>
      </p:sp>
      <p:sp>
        <p:nvSpPr>
          <p:cNvPr id="331779" name="Text Box 3"/>
          <p:cNvSpPr txBox="1">
            <a:spLocks noChangeArrowheads="1"/>
          </p:cNvSpPr>
          <p:nvPr/>
        </p:nvSpPr>
        <p:spPr bwMode="auto">
          <a:xfrm>
            <a:off x="2057400" y="1544638"/>
            <a:ext cx="2895600" cy="4659312"/>
          </a:xfrm>
          <a:prstGeom prst="rect">
            <a:avLst/>
          </a:prstGeom>
          <a:noFill/>
          <a:ln w="9525">
            <a:noFill/>
            <a:miter lim="800000"/>
            <a:headEnd/>
            <a:tailEnd/>
          </a:ln>
          <a:effectLst/>
        </p:spPr>
        <p:txBody>
          <a:bodyPr>
            <a:spAutoFit/>
          </a:bodyPr>
          <a:lstStyle/>
          <a:p>
            <a:pPr marL="230188" indent="-230188">
              <a:spcBef>
                <a:spcPct val="0"/>
              </a:spcBef>
            </a:pPr>
            <a:r>
              <a:rPr kumimoji="0" lang="en-US" altLang="ja-JP" sz="1800">
                <a:solidFill>
                  <a:srgbClr val="FFFF00"/>
                </a:solidFill>
                <a:effectLst>
                  <a:outerShdw blurRad="38100" dist="38100" dir="2700000" algn="tl">
                    <a:srgbClr val="C0C0C0"/>
                  </a:outerShdw>
                </a:effectLst>
                <a:ea typeface="MS PGothic" pitchFamily="34" charset="-128"/>
              </a:rPr>
              <a:t>D3</a:t>
            </a:r>
            <a:endParaRPr kumimoji="0" lang="en-US" altLang="ja-JP">
              <a:ea typeface="MS PGothic" pitchFamily="34" charset="-128"/>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自我责备</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谨慎</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有疑虑的</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有能力</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有所贡献</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缺乏安全感</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试探性</a:t>
            </a:r>
            <a:r>
              <a:rPr kumimoji="0" lang="en-US" altLang="ja-JP" b="0">
                <a:solidFill>
                  <a:srgbClr val="000000"/>
                </a:solidFill>
                <a:latin typeface="宋体" pitchFamily="2" charset="-122"/>
                <a:ea typeface="宋体" pitchFamily="2" charset="-122"/>
              </a:rPr>
              <a:t>/</a:t>
            </a:r>
            <a:r>
              <a:rPr kumimoji="0" lang="ja-JP" altLang="en-US" b="0">
                <a:solidFill>
                  <a:srgbClr val="000000"/>
                </a:solidFill>
                <a:latin typeface="宋体" pitchFamily="2" charset="-122"/>
                <a:ea typeface="宋体" pitchFamily="2" charset="-122"/>
              </a:rPr>
              <a:t>无把握</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厌倦</a:t>
            </a:r>
            <a:r>
              <a:rPr kumimoji="0" lang="en-US" altLang="ja-JP" b="0">
                <a:solidFill>
                  <a:srgbClr val="000000"/>
                </a:solidFill>
                <a:latin typeface="宋体" pitchFamily="2" charset="-122"/>
                <a:ea typeface="宋体" pitchFamily="2" charset="-122"/>
              </a:rPr>
              <a:t>/</a:t>
            </a:r>
            <a:r>
              <a:rPr kumimoji="0" lang="ja-JP" altLang="en-US" b="0">
                <a:solidFill>
                  <a:srgbClr val="000000"/>
                </a:solidFill>
                <a:latin typeface="宋体" pitchFamily="2" charset="-122"/>
                <a:ea typeface="宋体" pitchFamily="2" charset="-122"/>
              </a:rPr>
              <a:t>冷漠</a:t>
            </a:r>
            <a:endParaRPr kumimoji="0" lang="en-US" altLang="ja-JP" b="0">
              <a:ea typeface="MS PGothic" pitchFamily="34" charset="-128"/>
            </a:endParaRPr>
          </a:p>
          <a:p>
            <a:pPr marL="230188" indent="-230188">
              <a:lnSpc>
                <a:spcPct val="120000"/>
              </a:lnSpc>
              <a:spcBef>
                <a:spcPct val="0"/>
              </a:spcBef>
            </a:pPr>
            <a:r>
              <a:rPr kumimoji="0" lang="en-US" altLang="ja-JP" sz="1800">
                <a:solidFill>
                  <a:srgbClr val="00CC00"/>
                </a:solidFill>
                <a:effectLst>
                  <a:outerShdw blurRad="38100" dist="38100" dir="2700000" algn="tl">
                    <a:srgbClr val="C0C0C0"/>
                  </a:outerShdw>
                </a:effectLst>
                <a:ea typeface="MS PGothic" pitchFamily="34" charset="-128"/>
              </a:rPr>
              <a:t>D4</a:t>
            </a:r>
            <a:endParaRPr kumimoji="0" lang="en-US" altLang="ja-JP">
              <a:ea typeface="MS PGothic" pitchFamily="34" charset="-128"/>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有理由的自信</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工作能力持续好</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受到启迪</a:t>
            </a:r>
            <a:r>
              <a:rPr kumimoji="0" lang="en-US" altLang="ja-JP" b="0">
                <a:solidFill>
                  <a:srgbClr val="000000"/>
                </a:solidFill>
                <a:latin typeface="宋体" pitchFamily="2" charset="-122"/>
                <a:ea typeface="宋体" pitchFamily="2" charset="-122"/>
              </a:rPr>
              <a:t>/</a:t>
            </a:r>
            <a:r>
              <a:rPr kumimoji="0" lang="ja-JP" altLang="en-US" b="0">
                <a:solidFill>
                  <a:srgbClr val="000000"/>
                </a:solidFill>
                <a:latin typeface="宋体" pitchFamily="2" charset="-122"/>
                <a:ea typeface="宋体" pitchFamily="2" charset="-122"/>
              </a:rPr>
              <a:t>启迪他人</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内行</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自立自发</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有自信</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精通熟练</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自我指导</a:t>
            </a:r>
            <a:r>
              <a:rPr kumimoji="0" lang="en-US" altLang="ja-JP" b="0">
                <a:solidFill>
                  <a:srgbClr val="000000"/>
                </a:solidFill>
                <a:latin typeface="宋体" pitchFamily="2" charset="-122"/>
                <a:ea typeface="宋体" pitchFamily="2" charset="-122"/>
              </a:rPr>
              <a:t>/</a:t>
            </a:r>
            <a:r>
              <a:rPr kumimoji="0" lang="ja-JP" altLang="en-US" b="0">
                <a:solidFill>
                  <a:srgbClr val="000000"/>
                </a:solidFill>
                <a:latin typeface="宋体" pitchFamily="2" charset="-122"/>
                <a:ea typeface="宋体" pitchFamily="2" charset="-122"/>
              </a:rPr>
              <a:t>独立自主</a:t>
            </a:r>
            <a:endParaRPr kumimoji="0" lang="en-US" altLang="ja-JP" b="0">
              <a:solidFill>
                <a:srgbClr val="000000"/>
              </a:solidFill>
              <a:latin typeface="宋体" pitchFamily="2" charset="-122"/>
              <a:ea typeface="宋体" pitchFamily="2" charset="-122"/>
            </a:endParaRPr>
          </a:p>
        </p:txBody>
      </p:sp>
      <p:sp>
        <p:nvSpPr>
          <p:cNvPr id="331780" name="Text Box 4"/>
          <p:cNvSpPr txBox="1">
            <a:spLocks noChangeArrowheads="1"/>
          </p:cNvSpPr>
          <p:nvPr/>
        </p:nvSpPr>
        <p:spPr bwMode="auto">
          <a:xfrm>
            <a:off x="5334000" y="1524000"/>
            <a:ext cx="3048000" cy="4724400"/>
          </a:xfrm>
          <a:prstGeom prst="rect">
            <a:avLst/>
          </a:prstGeom>
          <a:noFill/>
          <a:ln w="9525">
            <a:noFill/>
            <a:miter lim="800000"/>
            <a:headEnd/>
            <a:tailEnd/>
          </a:ln>
          <a:effectLst/>
        </p:spPr>
        <p:txBody>
          <a:bodyPr>
            <a:spAutoFit/>
          </a:bodyPr>
          <a:lstStyle/>
          <a:p>
            <a:pPr marL="230188" indent="-230188">
              <a:spcBef>
                <a:spcPct val="0"/>
              </a:spcBef>
            </a:pPr>
            <a:r>
              <a:rPr kumimoji="0" lang="en-US" altLang="ja-JP" sz="2000">
                <a:solidFill>
                  <a:srgbClr val="FF6600"/>
                </a:solidFill>
                <a:effectLst>
                  <a:outerShdw blurRad="38100" dist="38100" dir="2700000" algn="tl">
                    <a:srgbClr val="C0C0C0"/>
                  </a:outerShdw>
                </a:effectLst>
                <a:latin typeface="宋体" pitchFamily="2" charset="-122"/>
                <a:ea typeface="MS PGothic" pitchFamily="34" charset="-128"/>
              </a:rPr>
              <a:t>D2</a:t>
            </a:r>
            <a:endParaRPr kumimoji="0" lang="en-US" altLang="ja-JP">
              <a:latin typeface="宋体" pitchFamily="2" charset="-122"/>
              <a:ea typeface="MS PGothic" pitchFamily="34" charset="-128"/>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难以应付</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迷惑</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丧失动力</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沮丧</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烦恼</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憧憬幻灭</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气馁</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偶见的工作能力</a:t>
            </a:r>
            <a:endParaRPr kumimoji="0" lang="en-US" altLang="ja-JP" b="0">
              <a:latin typeface="宋体" pitchFamily="2" charset="-122"/>
              <a:ea typeface="MS PGothic" pitchFamily="34" charset="-128"/>
            </a:endParaRPr>
          </a:p>
          <a:p>
            <a:pPr marL="230188" indent="-230188">
              <a:lnSpc>
                <a:spcPct val="120000"/>
              </a:lnSpc>
              <a:spcBef>
                <a:spcPct val="0"/>
              </a:spcBef>
            </a:pPr>
            <a:r>
              <a:rPr kumimoji="0" lang="en-US" altLang="ja-JP" sz="2000">
                <a:solidFill>
                  <a:srgbClr val="FF0066"/>
                </a:solidFill>
                <a:effectLst>
                  <a:outerShdw blurRad="38100" dist="38100" dir="2700000" algn="tl">
                    <a:srgbClr val="C0C0C0"/>
                  </a:outerShdw>
                </a:effectLst>
                <a:latin typeface="宋体" pitchFamily="2" charset="-122"/>
                <a:ea typeface="MS PGothic" pitchFamily="34" charset="-128"/>
              </a:rPr>
              <a:t>D1</a:t>
            </a:r>
            <a:endParaRPr kumimoji="0" lang="en-US" altLang="ja-JP">
              <a:latin typeface="宋体" pitchFamily="2" charset="-122"/>
              <a:ea typeface="MS PGothic" pitchFamily="34" charset="-128"/>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充满希望</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缺乏经验</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好奇</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新手</a:t>
            </a:r>
            <a:r>
              <a:rPr kumimoji="0" lang="en-US" altLang="ja-JP" b="0">
                <a:solidFill>
                  <a:srgbClr val="000000"/>
                </a:solidFill>
                <a:latin typeface="宋体" pitchFamily="2" charset="-122"/>
                <a:ea typeface="宋体" pitchFamily="2" charset="-122"/>
              </a:rPr>
              <a:t>/</a:t>
            </a:r>
            <a:r>
              <a:rPr kumimoji="0" lang="ja-JP" altLang="en-US" b="0">
                <a:solidFill>
                  <a:srgbClr val="000000"/>
                </a:solidFill>
                <a:latin typeface="宋体" pitchFamily="2" charset="-122"/>
                <a:ea typeface="宋体" pitchFamily="2" charset="-122"/>
              </a:rPr>
              <a:t>缺乏技能</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乐观</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兴奋</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渴望</a:t>
            </a:r>
            <a:endParaRPr kumimoji="0" lang="en-US" altLang="ja-JP" b="0">
              <a:solidFill>
                <a:srgbClr val="000000"/>
              </a:solidFill>
              <a:latin typeface="宋体" pitchFamily="2" charset="-122"/>
              <a:ea typeface="宋体" pitchFamily="2" charset="-122"/>
            </a:endParaRPr>
          </a:p>
          <a:p>
            <a:pPr marL="230188" indent="-230188">
              <a:lnSpc>
                <a:spcPct val="90000"/>
              </a:lnSpc>
              <a:spcBef>
                <a:spcPct val="0"/>
              </a:spcBef>
            </a:pPr>
            <a:r>
              <a:rPr kumimoji="0" lang="en-US" altLang="ja-JP" sz="1800" b="0">
                <a:solidFill>
                  <a:srgbClr val="660066"/>
                </a:solidFill>
                <a:latin typeface="Arial Rounded MT Bold"/>
                <a:ea typeface="宋体" pitchFamily="2" charset="-122"/>
              </a:rPr>
              <a:t>•</a:t>
            </a:r>
            <a:r>
              <a:rPr kumimoji="0" lang="en-US" altLang="ja-JP" sz="1800" b="0">
                <a:solidFill>
                  <a:srgbClr val="660066"/>
                </a:solidFill>
                <a:latin typeface="宋体" pitchFamily="2" charset="-122"/>
                <a:ea typeface="宋体" pitchFamily="2" charset="-122"/>
              </a:rPr>
              <a:t> </a:t>
            </a:r>
            <a:r>
              <a:rPr kumimoji="0" lang="ja-JP" altLang="en-US" b="0">
                <a:solidFill>
                  <a:srgbClr val="000000"/>
                </a:solidFill>
                <a:latin typeface="宋体" pitchFamily="2" charset="-122"/>
                <a:ea typeface="宋体" pitchFamily="2" charset="-122"/>
              </a:rPr>
              <a:t>热心</a:t>
            </a:r>
            <a:endParaRPr kumimoji="0" lang="en-US" altLang="ja-JP" b="0">
              <a:solidFill>
                <a:srgbClr val="000000"/>
              </a:solidFill>
              <a:latin typeface="宋体" pitchFamily="2" charset="-122"/>
              <a:ea typeface="宋体" pitchFamily="2" charset="-122"/>
            </a:endParaRPr>
          </a:p>
        </p:txBody>
      </p:sp>
      <p:sp>
        <p:nvSpPr>
          <p:cNvPr id="331781" name="Rectangle 5"/>
          <p:cNvSpPr>
            <a:spLocks noChangeArrowheads="1"/>
          </p:cNvSpPr>
          <p:nvPr/>
        </p:nvSpPr>
        <p:spPr bwMode="auto">
          <a:xfrm>
            <a:off x="8458200" y="6477000"/>
            <a:ext cx="609600" cy="381000"/>
          </a:xfrm>
          <a:prstGeom prst="rect">
            <a:avLst/>
          </a:prstGeom>
          <a:noFill/>
          <a:ln w="9525">
            <a:noFill/>
            <a:miter lim="800000"/>
            <a:headEnd/>
            <a:tailEnd/>
          </a:ln>
          <a:effectLst/>
        </p:spPr>
        <p:txBody>
          <a:bodyPr/>
          <a:lstStyle/>
          <a:p>
            <a:pPr algn="r">
              <a:spcBef>
                <a:spcPct val="0"/>
              </a:spcBef>
            </a:pPr>
            <a:r>
              <a:rPr kumimoji="0" lang="en-US" altLang="ja-JP" sz="1400">
                <a:solidFill>
                  <a:srgbClr val="660066"/>
                </a:solidFill>
                <a:ea typeface="MS PGothic" pitchFamily="34" charset="-128"/>
              </a:rPr>
              <a:t>3–19</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1780"/>
                                        </p:tgtEl>
                                        <p:attrNameLst>
                                          <p:attrName>style.visibility</p:attrName>
                                        </p:attrNameLst>
                                      </p:cBhvr>
                                      <p:to>
                                        <p:strVal val="visible"/>
                                      </p:to>
                                    </p:set>
                                    <p:animEffect transition="in" filter="blinds(horizontal)">
                                      <p:cBhvr>
                                        <p:cTn id="7" dur="500"/>
                                        <p:tgtEl>
                                          <p:spTgt spid="3317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1779"/>
                                        </p:tgtEl>
                                        <p:attrNameLst>
                                          <p:attrName>style.visibility</p:attrName>
                                        </p:attrNameLst>
                                      </p:cBhvr>
                                      <p:to>
                                        <p:strVal val="visible"/>
                                      </p:to>
                                    </p:set>
                                    <p:animEffect transition="in" filter="blinds(horizontal)">
                                      <p:cBhvr>
                                        <p:cTn id="12" dur="500"/>
                                        <p:tgtEl>
                                          <p:spTgt spid="331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p:bldP spid="331780"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859</TotalTime>
  <Words>1128</Words>
  <Application>Microsoft Office PowerPoint</Application>
  <PresentationFormat>全屏显示(4:3)</PresentationFormat>
  <Paragraphs>163</Paragraphs>
  <Slides>23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宋体</vt:lpstr>
      <vt:lpstr>黑体</vt:lpstr>
      <vt:lpstr>Wingdings</vt:lpstr>
      <vt:lpstr>Times New Roman</vt:lpstr>
      <vt:lpstr>楷体_GB2312</vt:lpstr>
      <vt:lpstr>Arial MT</vt:lpstr>
      <vt:lpstr>Times</vt:lpstr>
      <vt:lpstr>Garamond</vt:lpstr>
      <vt:lpstr>Akzidenz Grotesk BE</vt:lpstr>
      <vt:lpstr>Verdana</vt:lpstr>
      <vt:lpstr>默认设计模板</vt:lpstr>
      <vt:lpstr>情境领导®II—诊断 Situational Leadership ® II</vt:lpstr>
      <vt:lpstr>情境领导®II Situational Leadership® II</vt:lpstr>
      <vt:lpstr>诊断</vt:lpstr>
      <vt:lpstr>诊断 </vt:lpstr>
      <vt:lpstr>诊断 </vt:lpstr>
      <vt:lpstr>工作能力 </vt:lpstr>
      <vt:lpstr>工作意愿 </vt:lpstr>
      <vt:lpstr>四个发展阶段的特征 </vt:lpstr>
      <vt:lpstr>发展阶段描述词(3-4/5/6/7)</vt:lpstr>
      <vt:lpstr>员工发展阶段</vt:lpstr>
      <vt:lpstr>四个发展阶段 </vt:lpstr>
      <vt:lpstr>发展阶段 1 </vt:lpstr>
      <vt:lpstr>D1－热情的初学者的需求</vt:lpstr>
      <vt:lpstr>发展阶段 ２ </vt:lpstr>
      <vt:lpstr>D２－憧憬幻灭的学习者的需求</vt:lpstr>
      <vt:lpstr>发展阶段 ３ </vt:lpstr>
      <vt:lpstr>D３－能干但谨慎的执行者的需求</vt:lpstr>
      <vt:lpstr>发展阶段 ４ </vt:lpstr>
      <vt:lpstr>D４－独立自主的完成者的需求</vt:lpstr>
      <vt:lpstr>五个重要诊断问题</vt:lpstr>
      <vt:lpstr>诊断发展阶段的模式 </vt:lpstr>
      <vt:lpstr>情境领导®II Situational Leadership® II</vt:lpstr>
      <vt:lpstr>无忧培训-您可信赖的培训合作伙伴</vt:lpstr>
    </vt:vector>
  </TitlesOfParts>
  <Company>51Job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情境领导®II Situational Leadership ® II</dc:title>
  <dc:creator>Michael Zhang</dc:creator>
  <cp:lastModifiedBy>zhang.michael/张广权_京_培训测评</cp:lastModifiedBy>
  <cp:revision>154</cp:revision>
  <dcterms:created xsi:type="dcterms:W3CDTF">2008-09-03T03:39:43Z</dcterms:created>
  <dcterms:modified xsi:type="dcterms:W3CDTF">2015-05-11T05:58:19Z</dcterms:modified>
</cp:coreProperties>
</file>