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0229-EFD2-734D-B85E-6E04AAAA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99271-2C4D-9A49-8016-F24A08D10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27D2C-ECFB-6B41-B95C-ABDC14D6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183A1-A6DD-284B-8F57-DB3D264D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01C3-6C66-3D4F-B681-94F1960D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54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1920-EF40-084C-96FC-0456F261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6FEFA-402B-3142-A332-CBDE19FD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14A0F-7D8C-F84F-A458-696FBD77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61C2C-A30F-BB4D-AE95-820DF97C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D2C81-CA03-EC4B-9DEA-21570BFC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5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28B5FD-4AB4-7D43-A81F-CE4151EDB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2506D-1B33-214F-B98C-A04CC885C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162DA-06BF-604B-8841-C90F49C2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85BB-6662-9E4D-A125-CB9620D3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057EE-67A0-0942-9386-E6AE40AF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5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D38AF-B2CA-C146-A401-CDD82CD9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5EDE-3B62-E541-85C9-C1CD2C16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C89F4-CC1D-3747-9810-F168A16F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B65C1-F437-6842-BF60-0CD1E6D9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EA17A-33FD-CA47-B9C7-A73F188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5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10CC-F0E2-8244-9B0B-40A3F47F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4DB92-E8AE-0240-99F1-579E00E9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0B64F-E3A9-664C-9733-ABF6328F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10171-FCDB-A941-9C70-22431E1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E3B59-5445-174C-9342-37C4FC3A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02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4C41-00C0-A440-8A1D-DD570A32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98529-7D0B-1749-8447-71F548A46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D9EE7-6D40-A64C-8EBE-F8547CFE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B7986-DAF1-7344-A0F9-2D567282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93B51-997C-2744-996C-BEB26B2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FADDF-E984-C644-BBAF-BABDAAED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962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2C5C-BA0D-C243-AB1F-12592505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B8CF3-D4CB-D346-B4AD-BAFF7EB2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27041-422D-9C48-908F-3639D1F2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777F24-9FD2-D34F-BE39-A74D0FB9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553226-5FAE-AE44-879F-8E9B9F5C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DBF484-A9F2-B248-BFF4-02641D3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F8806-A727-B04B-8C65-64F22BF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2C22A-A1B8-434D-BC57-B09B40EE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6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82A9-C03E-1340-92F6-37A13BCD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75F55C-CF39-1C44-8B91-1AD321BE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FD073-DCA5-5F42-92B6-9768BD01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26BF3-6DD4-CA49-8195-04FA2722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7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11F35-431E-494A-9B54-77B9C08D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228164-167D-3F41-8E12-8FC34D37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EFAFD-2A10-BA46-BD87-3D5D0FCD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0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17F6-72F7-2345-A81D-4FB3C1EB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9EF01-571F-3845-ABED-0FCD410D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A7D8C-DDF2-A040-BC45-876D676E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320D0-D7F1-6541-A44B-E229E38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D4700-5340-4349-850A-4F19ED69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B2C9B-9257-AD41-97E8-3627FC68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02AF-F701-0A43-BB1D-412A482D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16ED6-845B-F148-BDDA-3175FDFB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AE9C8-02F9-0D43-83D5-EF34B4BA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97CF2-CDF2-8A44-A76B-BC6D663D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092D9-64CD-6D49-A524-4A4ED809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27CC5-42CE-9641-BDB4-C172468B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60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00544-BB4E-184A-AB4C-81B69D15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897D5-9E65-294F-948A-6A5045AD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B3189-5332-E24D-8DB5-30C9DF60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6A6F-1288-BC40-87E3-0E27098A1D9F}" type="datetimeFigureOut">
              <a:rPr kumimoji="1" lang="ko-KR" altLang="en-US" smtClean="0"/>
              <a:t>2019. 6. 7.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B62C6-F47F-B34D-ACA6-CB11F4F2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1FCD8-1524-C049-A141-2A335944A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A2F8-9EB2-3740-AACC-9E1C8F24A2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689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41C18-D1FC-604B-BB40-02A3171E5840}"/>
              </a:ext>
            </a:extLst>
          </p:cNvPr>
          <p:cNvSpPr txBox="1"/>
          <p:nvPr/>
        </p:nvSpPr>
        <p:spPr>
          <a:xfrm>
            <a:off x="1092529" y="1995055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웹 표준 퍼블리싱 기획서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1C8D6-F49F-8244-B5A0-02E6FD3AC9A1}"/>
              </a:ext>
            </a:extLst>
          </p:cNvPr>
          <p:cNvSpPr txBox="1"/>
          <p:nvPr/>
        </p:nvSpPr>
        <p:spPr>
          <a:xfrm>
            <a:off x="1214389" y="366947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21761011</a:t>
            </a:r>
            <a:r>
              <a:rPr kumimoji="1" lang="ko-KR" altLang="en-US" dirty="0"/>
              <a:t> 김동윤</a:t>
            </a:r>
          </a:p>
        </p:txBody>
      </p:sp>
    </p:spTree>
    <p:extLst>
      <p:ext uri="{BB962C8B-B14F-4D97-AF65-F5344CB8AC3E}">
        <p14:creationId xmlns:p14="http://schemas.microsoft.com/office/powerpoint/2010/main" val="33099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86AE1-A175-E543-92B6-BD511441093A}"/>
              </a:ext>
            </a:extLst>
          </p:cNvPr>
          <p:cNvSpPr txBox="1"/>
          <p:nvPr/>
        </p:nvSpPr>
        <p:spPr>
          <a:xfrm>
            <a:off x="375372" y="503959"/>
            <a:ext cx="19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Portfolio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concept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7AA51E-2B3F-D146-9D61-7CD4D5D8595F}"/>
              </a:ext>
            </a:extLst>
          </p:cNvPr>
          <p:cNvSpPr/>
          <p:nvPr/>
        </p:nvSpPr>
        <p:spPr>
          <a:xfrm>
            <a:off x="1286073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나의 관한 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E6F1A0-31A6-3E40-BB2B-52E782CB2CEC}"/>
              </a:ext>
            </a:extLst>
          </p:cNvPr>
          <p:cNvSpPr/>
          <p:nvPr/>
        </p:nvSpPr>
        <p:spPr>
          <a:xfrm>
            <a:off x="4888980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좋아하는 것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0FB289-D389-284C-AF6B-482C2192F5A8}"/>
              </a:ext>
            </a:extLst>
          </p:cNvPr>
          <p:cNvSpPr/>
          <p:nvPr/>
        </p:nvSpPr>
        <p:spPr>
          <a:xfrm>
            <a:off x="8491887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보여주고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싶은 것</a:t>
            </a:r>
          </a:p>
        </p:txBody>
      </p:sp>
    </p:spTree>
    <p:extLst>
      <p:ext uri="{BB962C8B-B14F-4D97-AF65-F5344CB8AC3E}">
        <p14:creationId xmlns:p14="http://schemas.microsoft.com/office/powerpoint/2010/main" val="14152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86AE1-A175-E543-92B6-BD511441093A}"/>
              </a:ext>
            </a:extLst>
          </p:cNvPr>
          <p:cNvSpPr txBox="1"/>
          <p:nvPr/>
        </p:nvSpPr>
        <p:spPr>
          <a:xfrm>
            <a:off x="375372" y="503959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Portfolio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7AA51E-2B3F-D146-9D61-7CD4D5D8595F}"/>
              </a:ext>
            </a:extLst>
          </p:cNvPr>
          <p:cNvSpPr/>
          <p:nvPr/>
        </p:nvSpPr>
        <p:spPr>
          <a:xfrm>
            <a:off x="1286073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나의 관한 것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0FB289-D389-284C-AF6B-482C2192F5A8}"/>
              </a:ext>
            </a:extLst>
          </p:cNvPr>
          <p:cNvSpPr/>
          <p:nvPr/>
        </p:nvSpPr>
        <p:spPr>
          <a:xfrm>
            <a:off x="8491887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보여주고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싶은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738BC7-03C4-CD4E-8E44-BED8EF3C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887" y="2300844"/>
            <a:ext cx="2256312" cy="22563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AE9D7A-EC44-7044-9928-E8ACA9145BC4}"/>
              </a:ext>
            </a:extLst>
          </p:cNvPr>
          <p:cNvCxnSpPr/>
          <p:nvPr/>
        </p:nvCxnSpPr>
        <p:spPr>
          <a:xfrm>
            <a:off x="3669475" y="3429000"/>
            <a:ext cx="4572000" cy="0"/>
          </a:xfrm>
          <a:prstGeom prst="straightConnector1">
            <a:avLst/>
          </a:prstGeom>
          <a:ln>
            <a:solidFill>
              <a:srgbClr val="978EB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8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86AE1-A175-E543-92B6-BD511441093A}"/>
              </a:ext>
            </a:extLst>
          </p:cNvPr>
          <p:cNvSpPr txBox="1"/>
          <p:nvPr/>
        </p:nvSpPr>
        <p:spPr>
          <a:xfrm>
            <a:off x="375372" y="503959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Portfolio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7AA51E-2B3F-D146-9D61-7CD4D5D8595F}"/>
              </a:ext>
            </a:extLst>
          </p:cNvPr>
          <p:cNvSpPr/>
          <p:nvPr/>
        </p:nvSpPr>
        <p:spPr>
          <a:xfrm>
            <a:off x="1286073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좋아하는 것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AE9D7A-EC44-7044-9928-E8ACA9145BC4}"/>
              </a:ext>
            </a:extLst>
          </p:cNvPr>
          <p:cNvCxnSpPr/>
          <p:nvPr/>
        </p:nvCxnSpPr>
        <p:spPr>
          <a:xfrm>
            <a:off x="3669475" y="3429000"/>
            <a:ext cx="4572000" cy="0"/>
          </a:xfrm>
          <a:prstGeom prst="straightConnector1">
            <a:avLst/>
          </a:prstGeom>
          <a:ln>
            <a:solidFill>
              <a:srgbClr val="978EB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113CEE-68FA-AA4E-B02A-0B054CE9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614" y="3611087"/>
            <a:ext cx="2256313" cy="2256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C5EAB-BE07-6043-8AC0-D4F1DF40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14" y="990601"/>
            <a:ext cx="2256313" cy="22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86AE1-A175-E543-92B6-BD511441093A}"/>
              </a:ext>
            </a:extLst>
          </p:cNvPr>
          <p:cNvSpPr txBox="1"/>
          <p:nvPr/>
        </p:nvSpPr>
        <p:spPr>
          <a:xfrm>
            <a:off x="375372" y="503959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Portfolio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7AA51E-2B3F-D146-9D61-7CD4D5D8595F}"/>
              </a:ext>
            </a:extLst>
          </p:cNvPr>
          <p:cNvSpPr/>
          <p:nvPr/>
        </p:nvSpPr>
        <p:spPr>
          <a:xfrm>
            <a:off x="1286073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보여주고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싶은 것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F0FB289-D389-284C-AF6B-482C2192F5A8}"/>
              </a:ext>
            </a:extLst>
          </p:cNvPr>
          <p:cNvSpPr/>
          <p:nvPr/>
        </p:nvSpPr>
        <p:spPr>
          <a:xfrm>
            <a:off x="8491887" y="2300844"/>
            <a:ext cx="2256312" cy="2256312"/>
          </a:xfrm>
          <a:prstGeom prst="ellipse">
            <a:avLst/>
          </a:prstGeom>
          <a:solidFill>
            <a:srgbClr val="97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내가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보여주고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싶은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738BC7-03C4-CD4E-8E44-BED8EF3C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887" y="2300844"/>
            <a:ext cx="2256312" cy="22563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AE9D7A-EC44-7044-9928-E8ACA9145BC4}"/>
              </a:ext>
            </a:extLst>
          </p:cNvPr>
          <p:cNvCxnSpPr/>
          <p:nvPr/>
        </p:nvCxnSpPr>
        <p:spPr>
          <a:xfrm>
            <a:off x="3669475" y="3429000"/>
            <a:ext cx="4572000" cy="0"/>
          </a:xfrm>
          <a:prstGeom prst="straightConnector1">
            <a:avLst/>
          </a:prstGeom>
          <a:ln>
            <a:solidFill>
              <a:srgbClr val="978EB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8AC7E6A-66AB-974B-802E-FF528023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87" y="2300844"/>
            <a:ext cx="2256312" cy="22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33130B-8744-A846-970B-BFB94D9A1703}"/>
              </a:ext>
            </a:extLst>
          </p:cNvPr>
          <p:cNvSpPr/>
          <p:nvPr/>
        </p:nvSpPr>
        <p:spPr>
          <a:xfrm>
            <a:off x="1104405" y="327951"/>
            <a:ext cx="9381507" cy="268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DC014-663D-8C44-BE96-72A904D3DD00}"/>
              </a:ext>
            </a:extLst>
          </p:cNvPr>
          <p:cNvSpPr txBox="1"/>
          <p:nvPr/>
        </p:nvSpPr>
        <p:spPr>
          <a:xfrm>
            <a:off x="5381422" y="139475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Header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7746CB-07A3-2540-8FB6-79B5C187245B}"/>
              </a:ext>
            </a:extLst>
          </p:cNvPr>
          <p:cNvSpPr/>
          <p:nvPr/>
        </p:nvSpPr>
        <p:spPr>
          <a:xfrm>
            <a:off x="934190" y="4023756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4C56BB-2ABF-E247-8B87-EF054703FC18}"/>
              </a:ext>
            </a:extLst>
          </p:cNvPr>
          <p:cNvSpPr/>
          <p:nvPr/>
        </p:nvSpPr>
        <p:spPr>
          <a:xfrm>
            <a:off x="3519053" y="4017819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5DD091-A6D1-BD4A-AA32-0C68601C37FB}"/>
              </a:ext>
            </a:extLst>
          </p:cNvPr>
          <p:cNvSpPr/>
          <p:nvPr/>
        </p:nvSpPr>
        <p:spPr>
          <a:xfrm>
            <a:off x="6103916" y="3980214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7902BD-5079-6142-9848-A9A24042CEC3}"/>
              </a:ext>
            </a:extLst>
          </p:cNvPr>
          <p:cNvSpPr/>
          <p:nvPr/>
        </p:nvSpPr>
        <p:spPr>
          <a:xfrm>
            <a:off x="8688779" y="3936671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D090A-8E86-3846-B46F-9A130EE3C2C7}"/>
              </a:ext>
            </a:extLst>
          </p:cNvPr>
          <p:cNvSpPr txBox="1"/>
          <p:nvPr/>
        </p:nvSpPr>
        <p:spPr>
          <a:xfrm>
            <a:off x="1523920" y="479901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ABE7B-6F7B-D942-949F-D1D639BBFFC4}"/>
              </a:ext>
            </a:extLst>
          </p:cNvPr>
          <p:cNvSpPr txBox="1"/>
          <p:nvPr/>
        </p:nvSpPr>
        <p:spPr>
          <a:xfrm>
            <a:off x="4108783" y="48366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0763F-7EEA-E24E-9BF7-9FDCCB1EB5CB}"/>
              </a:ext>
            </a:extLst>
          </p:cNvPr>
          <p:cNvSpPr txBox="1"/>
          <p:nvPr/>
        </p:nvSpPr>
        <p:spPr>
          <a:xfrm>
            <a:off x="6693645" y="48188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ED5E4-E26F-D94B-B83F-9F48436DD647}"/>
              </a:ext>
            </a:extLst>
          </p:cNvPr>
          <p:cNvSpPr txBox="1"/>
          <p:nvPr/>
        </p:nvSpPr>
        <p:spPr>
          <a:xfrm>
            <a:off x="9278508" y="48366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3140555-D8B5-AA4D-8CEC-78B97D26DEBF}"/>
              </a:ext>
            </a:extLst>
          </p:cNvPr>
          <p:cNvCxnSpPr/>
          <p:nvPr/>
        </p:nvCxnSpPr>
        <p:spPr>
          <a:xfrm>
            <a:off x="1104405" y="3598223"/>
            <a:ext cx="9381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267746CB-07A3-2540-8FB6-79B5C187245B}"/>
              </a:ext>
            </a:extLst>
          </p:cNvPr>
          <p:cNvSpPr/>
          <p:nvPr/>
        </p:nvSpPr>
        <p:spPr>
          <a:xfrm>
            <a:off x="1064819" y="401782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4C56BB-2ABF-E247-8B87-EF054703FC18}"/>
              </a:ext>
            </a:extLst>
          </p:cNvPr>
          <p:cNvSpPr/>
          <p:nvPr/>
        </p:nvSpPr>
        <p:spPr>
          <a:xfrm>
            <a:off x="3649682" y="395845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5DD091-A6D1-BD4A-AA32-0C68601C37FB}"/>
              </a:ext>
            </a:extLst>
          </p:cNvPr>
          <p:cNvSpPr/>
          <p:nvPr/>
        </p:nvSpPr>
        <p:spPr>
          <a:xfrm>
            <a:off x="6234545" y="358240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7902BD-5079-6142-9848-A9A24042CEC3}"/>
              </a:ext>
            </a:extLst>
          </p:cNvPr>
          <p:cNvSpPr/>
          <p:nvPr/>
        </p:nvSpPr>
        <p:spPr>
          <a:xfrm>
            <a:off x="8819408" y="314697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D090A-8E86-3846-B46F-9A130EE3C2C7}"/>
              </a:ext>
            </a:extLst>
          </p:cNvPr>
          <p:cNvSpPr txBox="1"/>
          <p:nvPr/>
        </p:nvSpPr>
        <p:spPr>
          <a:xfrm>
            <a:off x="1654549" y="117703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ABE7B-6F7B-D942-949F-D1D639BBFFC4}"/>
              </a:ext>
            </a:extLst>
          </p:cNvPr>
          <p:cNvSpPr txBox="1"/>
          <p:nvPr/>
        </p:nvSpPr>
        <p:spPr>
          <a:xfrm>
            <a:off x="4239412" y="12146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0763F-7EEA-E24E-9BF7-9FDCCB1EB5CB}"/>
              </a:ext>
            </a:extLst>
          </p:cNvPr>
          <p:cNvSpPr txBox="1"/>
          <p:nvPr/>
        </p:nvSpPr>
        <p:spPr>
          <a:xfrm>
            <a:off x="6824274" y="1196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ED5E4-E26F-D94B-B83F-9F48436DD647}"/>
              </a:ext>
            </a:extLst>
          </p:cNvPr>
          <p:cNvSpPr txBox="1"/>
          <p:nvPr/>
        </p:nvSpPr>
        <p:spPr>
          <a:xfrm>
            <a:off x="9409137" y="12146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4B682E-82C8-EE41-AE46-E2DF2F4A3002}"/>
              </a:ext>
            </a:extLst>
          </p:cNvPr>
          <p:cNvSpPr/>
          <p:nvPr/>
        </p:nvSpPr>
        <p:spPr>
          <a:xfrm>
            <a:off x="1064819" y="3116676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2F10C4-4632-544A-8294-4CCD5BBF3922}"/>
              </a:ext>
            </a:extLst>
          </p:cNvPr>
          <p:cNvSpPr/>
          <p:nvPr/>
        </p:nvSpPr>
        <p:spPr>
          <a:xfrm>
            <a:off x="3649682" y="3110739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5D6126-A75D-BE4D-A786-C46D091853DE}"/>
              </a:ext>
            </a:extLst>
          </p:cNvPr>
          <p:cNvSpPr/>
          <p:nvPr/>
        </p:nvSpPr>
        <p:spPr>
          <a:xfrm>
            <a:off x="6234545" y="3073134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858B1F-4F9A-1049-9680-ADB097644815}"/>
              </a:ext>
            </a:extLst>
          </p:cNvPr>
          <p:cNvSpPr/>
          <p:nvPr/>
        </p:nvSpPr>
        <p:spPr>
          <a:xfrm>
            <a:off x="8819408" y="3029591"/>
            <a:ext cx="2006930" cy="2006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0606F-251C-544A-87AD-0BB1DE16EB36}"/>
              </a:ext>
            </a:extLst>
          </p:cNvPr>
          <p:cNvSpPr txBox="1"/>
          <p:nvPr/>
        </p:nvSpPr>
        <p:spPr>
          <a:xfrm>
            <a:off x="1654549" y="389193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9CA29-E318-224F-888A-3BB2D34F1840}"/>
              </a:ext>
            </a:extLst>
          </p:cNvPr>
          <p:cNvSpPr txBox="1"/>
          <p:nvPr/>
        </p:nvSpPr>
        <p:spPr>
          <a:xfrm>
            <a:off x="4239412" y="392953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4B3DB-5CDA-0149-A57F-50A562935DE2}"/>
              </a:ext>
            </a:extLst>
          </p:cNvPr>
          <p:cNvSpPr txBox="1"/>
          <p:nvPr/>
        </p:nvSpPr>
        <p:spPr>
          <a:xfrm>
            <a:off x="6824274" y="39117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6FD4B-5283-B14B-BA85-F889B2E37F0B}"/>
              </a:ext>
            </a:extLst>
          </p:cNvPr>
          <p:cNvSpPr txBox="1"/>
          <p:nvPr/>
        </p:nvSpPr>
        <p:spPr>
          <a:xfrm>
            <a:off x="9409137" y="392953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BB822A2-FC63-2F40-AE0C-A64BA9505AC3}"/>
              </a:ext>
            </a:extLst>
          </p:cNvPr>
          <p:cNvCxnSpPr/>
          <p:nvPr/>
        </p:nvCxnSpPr>
        <p:spPr>
          <a:xfrm>
            <a:off x="1258785" y="5617029"/>
            <a:ext cx="9381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12FB5ED4-1EE2-014C-AA71-171596629F0E}"/>
              </a:ext>
            </a:extLst>
          </p:cNvPr>
          <p:cNvCxnSpPr/>
          <p:nvPr/>
        </p:nvCxnSpPr>
        <p:spPr>
          <a:xfrm>
            <a:off x="1258785" y="6280068"/>
            <a:ext cx="9381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3B382C-B081-3048-BF44-B766F6B97CE9}"/>
              </a:ext>
            </a:extLst>
          </p:cNvPr>
          <p:cNvSpPr txBox="1"/>
          <p:nvPr/>
        </p:nvSpPr>
        <p:spPr>
          <a:xfrm>
            <a:off x="5662600" y="5788028"/>
            <a:ext cx="5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text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94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EC92A4-A53B-7C43-9FAA-864F00980E53}"/>
              </a:ext>
            </a:extLst>
          </p:cNvPr>
          <p:cNvSpPr/>
          <p:nvPr/>
        </p:nvSpPr>
        <p:spPr>
          <a:xfrm>
            <a:off x="1128156" y="745176"/>
            <a:ext cx="9381507" cy="268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E0DE9-0C94-624D-980B-A2E345D7A0C7}"/>
              </a:ext>
            </a:extLst>
          </p:cNvPr>
          <p:cNvSpPr txBox="1"/>
          <p:nvPr/>
        </p:nvSpPr>
        <p:spPr>
          <a:xfrm>
            <a:off x="5415247" y="206626"/>
            <a:ext cx="5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text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54C62-8A37-0640-9BA4-479DA1B89399}"/>
              </a:ext>
            </a:extLst>
          </p:cNvPr>
          <p:cNvSpPr txBox="1"/>
          <p:nvPr/>
        </p:nvSpPr>
        <p:spPr>
          <a:xfrm>
            <a:off x="5222335" y="3977635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 box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12558-AF33-A54B-A791-418DE04352AE}"/>
              </a:ext>
            </a:extLst>
          </p:cNvPr>
          <p:cNvSpPr/>
          <p:nvPr/>
        </p:nvSpPr>
        <p:spPr>
          <a:xfrm>
            <a:off x="4423558" y="3752602"/>
            <a:ext cx="2790702" cy="81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5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</Words>
  <Application>Microsoft Macintosh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김동윤</dc:creator>
  <cp:lastModifiedBy>김동윤</cp:lastModifiedBy>
  <cp:revision>10</cp:revision>
  <dcterms:created xsi:type="dcterms:W3CDTF">2019-06-06T21:40:53Z</dcterms:created>
  <dcterms:modified xsi:type="dcterms:W3CDTF">2019-06-06T23:47:02Z</dcterms:modified>
</cp:coreProperties>
</file>