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4A12"/>
    <a:srgbClr val="497677"/>
    <a:srgbClr val="004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0" autoAdjust="0"/>
    <p:restoredTop sz="94660"/>
  </p:normalViewPr>
  <p:slideViewPr>
    <p:cSldViewPr snapToGrid="0">
      <p:cViewPr>
        <p:scale>
          <a:sx n="125" d="100"/>
          <a:sy n="125" d="100"/>
        </p:scale>
        <p:origin x="6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188D-8F20-4EC7-9649-77788205244A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B34-25A8-4E12-ACDC-9BFAA02E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188D-8F20-4EC7-9649-77788205244A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B34-25A8-4E12-ACDC-9BFAA02E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188D-8F20-4EC7-9649-77788205244A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B34-25A8-4E12-ACDC-9BFAA02E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188D-8F20-4EC7-9649-77788205244A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B34-25A8-4E12-ACDC-9BFAA02E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188D-8F20-4EC7-9649-77788205244A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B34-25A8-4E12-ACDC-9BFAA02E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8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188D-8F20-4EC7-9649-77788205244A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B34-25A8-4E12-ACDC-9BFAA02E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8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188D-8F20-4EC7-9649-77788205244A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B34-25A8-4E12-ACDC-9BFAA02E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0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188D-8F20-4EC7-9649-77788205244A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B34-25A8-4E12-ACDC-9BFAA02E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188D-8F20-4EC7-9649-77788205244A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B34-25A8-4E12-ACDC-9BFAA02E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5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188D-8F20-4EC7-9649-77788205244A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B34-25A8-4E12-ACDC-9BFAA02E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1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188D-8F20-4EC7-9649-77788205244A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B34-25A8-4E12-ACDC-9BFAA02E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0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7188D-8F20-4EC7-9649-77788205244A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0B34-25A8-4E12-ACDC-9BFAA02E5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6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1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937" y="-214193"/>
            <a:ext cx="33105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spc="600" dirty="0" smtClean="0">
                <a:solidFill>
                  <a:srgbClr val="0070C0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물류</a:t>
            </a:r>
            <a:endParaRPr lang="en-US" altLang="ko-KR" sz="13800" spc="600" dirty="0" smtClean="0">
              <a:solidFill>
                <a:srgbClr val="0070C0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937" y="1502846"/>
            <a:ext cx="33105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spc="600" dirty="0" smtClean="0">
                <a:solidFill>
                  <a:srgbClr val="0070C0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치료</a:t>
            </a:r>
            <a:endParaRPr lang="ko-KR" altLang="en-US" sz="13800" spc="600" dirty="0">
              <a:solidFill>
                <a:srgbClr val="0070C0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1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937" y="-214193"/>
            <a:ext cx="33105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spc="6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물류</a:t>
            </a:r>
            <a:endParaRPr lang="en-US" altLang="ko-KR" sz="13800" spc="600" dirty="0" smtClean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937" y="1502846"/>
            <a:ext cx="33105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spc="6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치료</a:t>
            </a:r>
            <a:endParaRPr lang="ko-KR" altLang="en-US" sz="13800" spc="6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4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937" y="-214193"/>
            <a:ext cx="33105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spc="600" dirty="0" smtClean="0">
                <a:solidFill>
                  <a:srgbClr val="004097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물류</a:t>
            </a:r>
            <a:endParaRPr lang="en-US" altLang="ko-KR" sz="13800" spc="600" dirty="0" smtClean="0">
              <a:solidFill>
                <a:srgbClr val="004097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937" y="1502846"/>
            <a:ext cx="33105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spc="600" dirty="0" smtClean="0">
                <a:solidFill>
                  <a:srgbClr val="004097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치료</a:t>
            </a:r>
            <a:endParaRPr lang="ko-KR" altLang="en-US" sz="13800" spc="600" dirty="0">
              <a:solidFill>
                <a:srgbClr val="004097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4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937" y="-214193"/>
            <a:ext cx="33105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spc="600" dirty="0" smtClean="0">
                <a:solidFill>
                  <a:srgbClr val="497677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물류</a:t>
            </a:r>
            <a:endParaRPr lang="en-US" altLang="ko-KR" sz="13800" spc="600" dirty="0" smtClean="0">
              <a:solidFill>
                <a:srgbClr val="497677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937" y="1502846"/>
            <a:ext cx="33105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spc="600" dirty="0" smtClean="0">
                <a:solidFill>
                  <a:srgbClr val="497677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치료</a:t>
            </a:r>
            <a:endParaRPr lang="ko-KR" altLang="en-US" sz="13800" spc="600" dirty="0">
              <a:solidFill>
                <a:srgbClr val="497677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4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937" y="-214193"/>
            <a:ext cx="33105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spc="600" dirty="0" smtClean="0">
                <a:solidFill>
                  <a:srgbClr val="AE4A12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물류</a:t>
            </a:r>
            <a:endParaRPr lang="en-US" altLang="ko-KR" sz="13800" spc="600" dirty="0" smtClean="0">
              <a:solidFill>
                <a:srgbClr val="AE4A12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937" y="1502846"/>
            <a:ext cx="33105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spc="600" dirty="0" smtClean="0">
                <a:solidFill>
                  <a:srgbClr val="AE4A12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치료</a:t>
            </a:r>
            <a:endParaRPr lang="ko-KR" altLang="en-US" sz="13800" spc="600" dirty="0">
              <a:solidFill>
                <a:srgbClr val="AE4A12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</Words>
  <Application>Microsoft Office PowerPoint</Application>
  <PresentationFormat>사용자 지정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이순신 돋움체 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</cp:revision>
  <dcterms:created xsi:type="dcterms:W3CDTF">2022-02-08T06:17:43Z</dcterms:created>
  <dcterms:modified xsi:type="dcterms:W3CDTF">2022-02-08T06:33:01Z</dcterms:modified>
</cp:coreProperties>
</file>