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62" r:id="rId5"/>
    <p:sldId id="265" r:id="rId6"/>
    <p:sldId id="267" r:id="rId7"/>
    <p:sldId id="266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1" y="1122363"/>
            <a:ext cx="9934574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오픈소스 소프트웨어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주차 </a:t>
            </a:r>
            <a:br>
              <a:rPr lang="en-US" altLang="ko-KR" dirty="0"/>
            </a:br>
            <a:r>
              <a:rPr lang="en-US" altLang="ko-KR" dirty="0"/>
              <a:t>[JDK</a:t>
            </a:r>
            <a:r>
              <a:rPr lang="ko-KR" altLang="en-US" dirty="0"/>
              <a:t>와 </a:t>
            </a:r>
            <a:r>
              <a:rPr lang="en-US" altLang="ko-KR" dirty="0"/>
              <a:t>Visual Studio Code</a:t>
            </a:r>
            <a:br>
              <a:rPr lang="en-US" altLang="ko-KR" dirty="0"/>
            </a:b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설정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en-US" altLang="ko-KR" dirty="0"/>
              <a:t>JDK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 Code</a:t>
            </a:r>
            <a:r>
              <a:rPr lang="ko-KR" altLang="en-US" dirty="0"/>
              <a:t> 소개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을 위한 </a:t>
            </a:r>
            <a:r>
              <a:rPr lang="en-US" altLang="ko-KR" dirty="0"/>
              <a:t>Visual Studio Code 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Visual Studio Code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65119-6B5F-4E91-A813-72096635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JDK(Java Development Kit)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3E5A9-B016-4AAD-ADDF-B05E0D0B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Amazon</a:t>
            </a:r>
            <a:r>
              <a:rPr lang="ko-KR" altLang="en-US" dirty="0"/>
              <a:t> </a:t>
            </a:r>
            <a:r>
              <a:rPr lang="en-US" altLang="ko-KR" dirty="0" err="1"/>
              <a:t>Correto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 다운로드 설치</a:t>
            </a:r>
            <a:endParaRPr lang="en-US" altLang="ko-KR" dirty="0"/>
          </a:p>
          <a:p>
            <a:pPr lvl="1"/>
            <a:r>
              <a:rPr lang="en-US" altLang="ko-KR" dirty="0"/>
              <a:t>https://aws.amazon.com/ko/corretto/?filtered-posts.sort-by=item.additionalFields.createdDate&amp;filtered-posts.sort-order=desc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E81B-EA15-4668-9B5E-E691F189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Visual Studio Code </a:t>
            </a:r>
            <a:r>
              <a:rPr lang="ko-KR" altLang="en-US" dirty="0"/>
              <a:t>소개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C550-B847-4CF6-94EE-DFA4A4BF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오픈소스 소프트웨어 개발에 사용할 에디터로 </a:t>
            </a:r>
            <a:r>
              <a:rPr lang="en-US" altLang="ko-KR" dirty="0"/>
              <a:t>Visual Studio Code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 err="1"/>
              <a:t>마이크로스프트가</a:t>
            </a:r>
            <a:r>
              <a:rPr lang="ko-KR" altLang="en-US" dirty="0"/>
              <a:t> 개발 에디터</a:t>
            </a:r>
            <a:endParaRPr lang="en-US" altLang="ko-KR" dirty="0"/>
          </a:p>
          <a:p>
            <a:pPr lvl="1"/>
            <a:r>
              <a:rPr lang="ko-KR" altLang="en-US" dirty="0"/>
              <a:t>오픈소스</a:t>
            </a:r>
            <a:endParaRPr lang="en-US" altLang="ko-KR" dirty="0"/>
          </a:p>
          <a:p>
            <a:pPr lvl="1"/>
            <a:r>
              <a:rPr lang="ko-KR" altLang="en-US" dirty="0"/>
              <a:t>많은 운영체제 에서 동작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E93617-37C7-429D-83D5-6B9BFA07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04" y="2466974"/>
            <a:ext cx="4599696" cy="41210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69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E81B-EA15-4668-9B5E-E691F189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Visual Studio Code </a:t>
            </a:r>
            <a:r>
              <a:rPr lang="ko-KR" altLang="en-US" dirty="0"/>
              <a:t>소개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C550-B847-4CF6-94EE-DFA4A4BF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Visual</a:t>
            </a:r>
            <a:r>
              <a:rPr lang="ko-KR" altLang="en-US" dirty="0"/>
              <a:t> </a:t>
            </a:r>
            <a:r>
              <a:rPr lang="en-US" altLang="ko-KR" dirty="0"/>
              <a:t>Studio Code?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0AD8A6-4673-48DE-9AC3-449A10EB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0" y="2518092"/>
            <a:ext cx="5574150" cy="399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CF153B-622D-4299-AFAB-67E7B170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389" y="2518091"/>
            <a:ext cx="6056348" cy="39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47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E81B-EA15-4668-9B5E-E691F189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Visual Studio Code </a:t>
            </a:r>
            <a:r>
              <a:rPr lang="ko-KR" altLang="en-US" dirty="0"/>
              <a:t>소개</a:t>
            </a:r>
            <a:r>
              <a:rPr lang="en-US" altLang="ko-KR" dirty="0"/>
              <a:t>/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C550-B847-4CF6-94EE-DFA4A4BF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및 설정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https://code.visualstudio.com/</a:t>
            </a:r>
            <a:r>
              <a:rPr lang="en-US" altLang="ko-KR" dirty="0"/>
              <a:t> </a:t>
            </a:r>
            <a:r>
              <a:rPr lang="ko-KR" altLang="en-US" dirty="0"/>
              <a:t>방문하여 최신 버전의 </a:t>
            </a:r>
            <a:br>
              <a:rPr lang="en-US" altLang="ko-KR" dirty="0"/>
            </a:br>
            <a:r>
              <a:rPr lang="en-US" altLang="ko-KR" dirty="0"/>
              <a:t>“Visual Studio Code” </a:t>
            </a:r>
            <a:r>
              <a:rPr lang="ko-KR" altLang="en-US" dirty="0"/>
              <a:t>다운로드 및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설치 후 윈도우의 </a:t>
            </a:r>
            <a:r>
              <a:rPr lang="en-US" altLang="ko-KR" dirty="0"/>
              <a:t>Path</a:t>
            </a:r>
            <a:r>
              <a:rPr lang="ko-KR" altLang="en-US" dirty="0"/>
              <a:t>에 등록</a:t>
            </a:r>
            <a:r>
              <a:rPr lang="en-US" altLang="ko-KR" dirty="0"/>
              <a:t> </a:t>
            </a:r>
            <a:r>
              <a:rPr lang="ko-KR" altLang="en-US" dirty="0"/>
              <a:t>할 것 </a:t>
            </a:r>
            <a:r>
              <a:rPr lang="en-US" altLang="ko-KR" dirty="0"/>
              <a:t>(</a:t>
            </a:r>
            <a:r>
              <a:rPr lang="ko-KR" altLang="en-US"/>
              <a:t>기본적으로 등록 됨</a:t>
            </a:r>
            <a:r>
              <a:rPr lang="en-US" altLang="ko-KR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1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DE81B-EA15-4668-9B5E-E691F189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오픈소스 소프트웨어 개발을 위한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BC550-B847-4CF6-94EE-DFA4A4BF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는 다양한 </a:t>
            </a:r>
            <a:r>
              <a:rPr lang="en-US" altLang="ko-KR" dirty="0"/>
              <a:t>Extension</a:t>
            </a:r>
            <a:r>
              <a:rPr lang="ko-KR" altLang="en-US" dirty="0"/>
              <a:t>들을 통해 기능 확장</a:t>
            </a:r>
            <a:endParaRPr lang="en-US" altLang="ko-KR" dirty="0"/>
          </a:p>
          <a:p>
            <a:pPr lvl="1"/>
            <a:r>
              <a:rPr lang="en-US" altLang="ko-KR" dirty="0"/>
              <a:t>Dracula Official,</a:t>
            </a:r>
          </a:p>
          <a:p>
            <a:pPr lvl="1"/>
            <a:r>
              <a:rPr lang="en-US" altLang="ko-KR" dirty="0" err="1"/>
              <a:t>vscode</a:t>
            </a:r>
            <a:r>
              <a:rPr lang="en-US" altLang="ko-KR" dirty="0"/>
              <a:t>-icons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Java App </a:t>
            </a:r>
            <a:r>
              <a:rPr lang="ko-KR" altLang="en-US" dirty="0"/>
              <a:t>개발을 효과적으로 하기 위한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Extension Pack for Java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을 효과적으로 사용하기 위한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History</a:t>
            </a:r>
          </a:p>
          <a:p>
            <a:pPr lvl="1"/>
            <a:r>
              <a:rPr lang="en-US" altLang="ko-KR" dirty="0" err="1"/>
              <a:t>gitignore</a:t>
            </a:r>
            <a:endParaRPr lang="en-US" altLang="ko-K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54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Visual Studio Code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사용하기 편리하도록 </a:t>
            </a:r>
            <a:r>
              <a:rPr lang="en-US" altLang="ko-KR" dirty="0"/>
              <a:t>Visual Studio Code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Settings &gt; Open settings (JSON)</a:t>
            </a:r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  “</a:t>
            </a:r>
            <a:r>
              <a:rPr lang="en-US" altLang="ko-KR" dirty="0" err="1"/>
              <a:t>editior.minimap.enabled</a:t>
            </a:r>
            <a:r>
              <a:rPr lang="en-US" altLang="ko-KR" dirty="0"/>
              <a:t>”: false,</a:t>
            </a:r>
          </a:p>
          <a:p>
            <a:pPr marL="457200" lvl="1" indent="0">
              <a:buNone/>
            </a:pPr>
            <a:r>
              <a:rPr lang="en-US" altLang="ko-KR" dirty="0"/>
              <a:t>  “</a:t>
            </a:r>
            <a:r>
              <a:rPr lang="en-US" altLang="ko-KR" dirty="0" err="1"/>
              <a:t>editor.rulers</a:t>
            </a:r>
            <a:r>
              <a:rPr lang="en-US" altLang="ko-KR" dirty="0"/>
              <a:t>”: [</a:t>
            </a:r>
          </a:p>
          <a:p>
            <a:pPr marL="457200" lvl="1" indent="0">
              <a:buNone/>
            </a:pPr>
            <a:r>
              <a:rPr lang="en-US" altLang="ko-KR" dirty="0"/>
              <a:t>    80,</a:t>
            </a:r>
          </a:p>
          <a:p>
            <a:pPr marL="457200" lvl="1" indent="0">
              <a:buNone/>
            </a:pPr>
            <a:r>
              <a:rPr lang="en-US" altLang="ko-KR" dirty="0"/>
              <a:t>    120</a:t>
            </a:r>
          </a:p>
          <a:p>
            <a:pPr marL="457200" lvl="1" indent="0">
              <a:buNone/>
            </a:pPr>
            <a:r>
              <a:rPr lang="en-US" altLang="ko-KR" dirty="0"/>
              <a:t>  ],</a:t>
            </a:r>
          </a:p>
          <a:p>
            <a:pPr marL="457200" lvl="1" indent="0">
              <a:buNone/>
            </a:pPr>
            <a:r>
              <a:rPr lang="en-US" altLang="ko-KR" dirty="0"/>
              <a:t>  “</a:t>
            </a:r>
            <a:r>
              <a:rPr lang="en-US" altLang="ko-KR" dirty="0" err="1"/>
              <a:t>editor.fontSize</a:t>
            </a:r>
            <a:r>
              <a:rPr lang="en-US" altLang="ko-KR" dirty="0"/>
              <a:t>”: 20,</a:t>
            </a:r>
          </a:p>
          <a:p>
            <a:pPr marL="457200" lvl="1" indent="0">
              <a:buNone/>
            </a:pPr>
            <a:r>
              <a:rPr lang="en-US" altLang="ko-KR" dirty="0"/>
              <a:t>  “</a:t>
            </a:r>
            <a:r>
              <a:rPr lang="en-US" altLang="ko-KR" dirty="0" err="1"/>
              <a:t>editor.fontFamily</a:t>
            </a:r>
            <a:r>
              <a:rPr lang="en-US" altLang="ko-KR" dirty="0"/>
              <a:t>”: “Consolas, ‘Courier New’, monospace”,</a:t>
            </a:r>
          </a:p>
          <a:p>
            <a:pPr marL="457200" lvl="1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9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1.8|13.4|23.7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5|46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1|16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9|7.4|10.4|14.1|39.5|13.8|1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278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오픈소스 소프트웨어 2주차  [JDK와 Visual Studio Code 설치/설정]</vt:lpstr>
      <vt:lpstr>수업 목표</vt:lpstr>
      <vt:lpstr>1. JDK(Java Development Kit) 설치</vt:lpstr>
      <vt:lpstr>2. Visual Studio Code 소개/설치</vt:lpstr>
      <vt:lpstr>2. Visual Studio Code 소개/설치</vt:lpstr>
      <vt:lpstr>2. Visual Studio Code 소개/설치</vt:lpstr>
      <vt:lpstr>2. 오픈소스 소프트웨어 개발을 위한 Extension 설치</vt:lpstr>
      <vt:lpstr>3. Visual Studio Code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lastModifiedBy>강남오</cp:lastModifiedBy>
  <cp:revision>83</cp:revision>
  <dcterms:created xsi:type="dcterms:W3CDTF">2020-03-12T00:34:35Z</dcterms:created>
  <dcterms:modified xsi:type="dcterms:W3CDTF">2022-03-07T13:28:33Z</dcterms:modified>
</cp:coreProperties>
</file>