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[Git</a:t>
            </a:r>
            <a:r>
              <a:rPr lang="ko-KR" altLang="en-US" dirty="0"/>
              <a:t> 기본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 개요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/>
              <a:t>Git </a:t>
            </a:r>
            <a:r>
              <a:rPr lang="ko-KR" altLang="en-US" dirty="0"/>
              <a:t>사용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0D5824-7869-4D5F-8C8C-928CEC6A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333500"/>
            <a:ext cx="8086725" cy="4191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DC02D78F-B341-47DE-9D89-80D01FB9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67"/>
          </a:xfrm>
        </p:spPr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명령 개요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8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간단한 </a:t>
            </a:r>
            <a:r>
              <a:rPr lang="en-US" altLang="ko-KR" dirty="0"/>
              <a:t>Git </a:t>
            </a:r>
            <a:r>
              <a:rPr lang="ko-KR" altLang="en-US" dirty="0"/>
              <a:t>사용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967"/>
          </a:xfrm>
        </p:spPr>
        <p:txBody>
          <a:bodyPr>
            <a:normAutofit/>
          </a:bodyPr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&gt; git </a:t>
            </a:r>
            <a:r>
              <a:rPr lang="en-US" altLang="ko-KR"/>
              <a:t>init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소스 코드 개발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Stage</a:t>
            </a:r>
            <a:r>
              <a:rPr lang="ko-KR" altLang="en-US" dirty="0"/>
              <a:t>에 올리기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&gt; git add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Commit 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/>
              <a:t>&gt; git commit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743F6-C765-44FB-86DC-98665516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86" y="2442052"/>
            <a:ext cx="61626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6.7|13.8|11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52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오픈소스 소프트웨어 2주차 [Git 기본 사용]</vt:lpstr>
      <vt:lpstr>수업 목표</vt:lpstr>
      <vt:lpstr>1. Git 명령 개요</vt:lpstr>
      <vt:lpstr>2. 간단한 Git 사용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40</cp:revision>
  <dcterms:created xsi:type="dcterms:W3CDTF">2020-03-12T00:34:35Z</dcterms:created>
  <dcterms:modified xsi:type="dcterms:W3CDTF">2022-03-07T11:56:44Z</dcterms:modified>
</cp:coreProperties>
</file>