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2.jpeg" ContentType="image/jpeg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0058400" cy="77724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&lt;header&gt;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E09141A-4AC3-4064-8BB8-0EC9D66D056A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2198160" y="705600"/>
            <a:ext cx="2637360" cy="3481200"/>
          </a:xfrm>
          <a:prstGeom prst="rect">
            <a:avLst/>
          </a:prstGeom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03440" y="4410000"/>
            <a:ext cx="5627160" cy="41778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 Unicode MS"/>
                <a:ea typeface="Arial Unicode MS"/>
              </a:rPr>
              <a:t>Table 1. Characteristics of the Patients at Baseline. *</a:t>
            </a:r>
            <a:endParaRPr b="0" lang="en-US" sz="1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44000" cy="1198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7308000" y="7308000"/>
            <a:ext cx="2556000" cy="395640"/>
          </a:xfrm>
          <a:prstGeom prst="rect">
            <a:avLst/>
          </a:prstGeom>
          <a:ln>
            <a:noFill/>
          </a:ln>
        </p:spPr>
      </p:pic>
      <p:sp>
        <p:nvSpPr>
          <p:cNvPr id="45" name="TextShape 1"/>
          <p:cNvSpPr txBox="1"/>
          <p:nvPr/>
        </p:nvSpPr>
        <p:spPr>
          <a:xfrm>
            <a:off x="180000" y="7200000"/>
            <a:ext cx="7020000" cy="53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7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JM Lee et al. N Engl J Med 2023;388:1668-1679.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2857680" y="1422000"/>
            <a:ext cx="4342680" cy="547200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457200" y="331200"/>
            <a:ext cx="914400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 Unicode MS"/>
              </a:rPr>
              <a:t>Characteristics of the Patients at Baseline.*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LibreOffice_project/dc89aa7a9eabfd848af146d5086077aeed2ae4a5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> Table 1Characteristics of the Patients at Baseline.*</dc:description>
  <dc:language>en-US</dc:language>
  <cp:lastModifiedBy/>
  <cp:revision>0</cp:revision>
  <dc:subject/>
  <dc:title/>
</cp:coreProperties>
</file>