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BusanBada" panose="02000603000000000000" pitchFamily="2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114" d="100"/>
          <a:sy n="114" d="100"/>
        </p:scale>
        <p:origin x="114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-pig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Hive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데이터처리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-R</a:t>
            </a:r>
            <a:r>
              <a:rPr lang="ko-KR" altLang="en-US" sz="1600" b="1" dirty="0">
                <a:solidFill>
                  <a:schemeClr val="bg1"/>
                </a:solidFill>
              </a:rPr>
              <a:t>을 이용하여 데이터를 분석한 결과를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수집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저장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처리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분석기술의 자동화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웹을 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-spark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실시간처리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처리한 데이터와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의 연동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DECDF-5E07-4F8E-A4EB-E08F85F4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" y="1416074"/>
            <a:ext cx="4575339" cy="259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e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+mj-ea"/>
                <a:ea typeface="+mj-ea"/>
              </a:rPr>
              <a:t>지적사항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altLang="ko-KR" sz="1800" dirty="0">
                <a:solidFill>
                  <a:schemeClr val="bg1"/>
                </a:solidFill>
              </a:rPr>
              <a:t>UI</a:t>
            </a:r>
            <a:r>
              <a:rPr lang="ko-KR" altLang="en-US" sz="1800" dirty="0">
                <a:solidFill>
                  <a:schemeClr val="bg1"/>
                </a:solidFill>
              </a:rPr>
              <a:t>개선 필요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r>
              <a:rPr lang="ko-KR" altLang="en-US" sz="1800" dirty="0">
                <a:solidFill>
                  <a:schemeClr val="bg1"/>
                </a:solidFill>
              </a:rPr>
              <a:t>수집데이터의 시각화 필요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457200" lvl="1" indent="0" fontAlgn="base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시각화 완료</a:t>
            </a:r>
          </a:p>
          <a:p>
            <a:pPr lvl="0" fontAlgn="base"/>
            <a:r>
              <a:rPr lang="ko-KR" altLang="en-US" sz="1800" dirty="0">
                <a:solidFill>
                  <a:schemeClr val="bg1"/>
                </a:solidFill>
              </a:rPr>
              <a:t>웹 및 모바일 부분 </a:t>
            </a:r>
            <a:r>
              <a:rPr lang="ko-KR" altLang="en-US" sz="1800" dirty="0" err="1">
                <a:solidFill>
                  <a:schemeClr val="bg1"/>
                </a:solidFill>
              </a:rPr>
              <a:t>미구현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r>
              <a:rPr lang="ko-KR" altLang="en-US" sz="1800" dirty="0">
                <a:solidFill>
                  <a:schemeClr val="bg1"/>
                </a:solidFill>
              </a:rPr>
              <a:t>개발 빨리 할 것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      </a:t>
            </a: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새로운 방안 모색</a:t>
            </a:r>
            <a:endParaRPr lang="ko-KR" altLang="en-US" sz="1800" dirty="0">
              <a:solidFill>
                <a:schemeClr val="bg1"/>
              </a:solidFill>
            </a:endParaRPr>
          </a:p>
          <a:p>
            <a:pPr lvl="0" fontAlgn="base"/>
            <a:r>
              <a:rPr lang="ko-KR" altLang="en-US" sz="1800" dirty="0">
                <a:solidFill>
                  <a:schemeClr val="bg1"/>
                </a:solidFill>
              </a:rPr>
              <a:t>데이터 수집부터 분석까지 자동으로 되도록 보완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457200" lvl="1" indent="0" fontAlgn="base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</a:rPr>
              <a:t>수집부터 분석까지 자동으로 보완 완료</a:t>
            </a: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694</Words>
  <Application>Microsoft Office PowerPoint</Application>
  <PresentationFormat>화면 슬라이드 쇼(16:9)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맑은 고딕</vt:lpstr>
      <vt:lpstr>BusanBada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이승해</cp:lastModifiedBy>
  <cp:revision>102</cp:revision>
  <dcterms:created xsi:type="dcterms:W3CDTF">2016-07-29T12:22:46Z</dcterms:created>
  <dcterms:modified xsi:type="dcterms:W3CDTF">2018-05-16T12:12:01Z</dcterms:modified>
</cp:coreProperties>
</file>