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BusanBada" panose="020B0600000101010101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100" d="100"/>
          <a:sy n="100" d="100"/>
        </p:scale>
        <p:origin x="24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-spark streaming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실시간 데이터의 처리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-spark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을 연동하고 데이터를 분석한 결과를 웹 전송 및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>
                <a:solidFill>
                  <a:schemeClr val="bg1"/>
                </a:solidFill>
              </a:rPr>
              <a:t>   -</a:t>
            </a:r>
            <a:r>
              <a:rPr lang="ko-KR" altLang="en-US" sz="1600" b="1">
                <a:solidFill>
                  <a:schemeClr val="bg1"/>
                </a:solidFill>
              </a:rPr>
              <a:t>웹을 </a:t>
            </a:r>
            <a:r>
              <a:rPr lang="ko-KR" altLang="en-US" sz="1600" b="1" dirty="0">
                <a:solidFill>
                  <a:schemeClr val="bg1"/>
                </a:solidFill>
              </a:rPr>
              <a:t>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>
                <a:solidFill>
                  <a:schemeClr val="bg1"/>
                </a:solidFill>
              </a:rPr>
              <a:t>   </a:t>
            </a:r>
            <a:r>
              <a:rPr lang="en-US" altLang="ko-KR" sz="1600" b="1">
                <a:solidFill>
                  <a:schemeClr val="bg1"/>
                </a:solidFill>
              </a:rPr>
              <a:t>-</a:t>
            </a:r>
            <a:r>
              <a:rPr lang="ko-KR" altLang="en-US" sz="1600" b="1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DECDF-5E07-4F8E-A4EB-E08F85F4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" y="1416074"/>
            <a:ext cx="4575339" cy="259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4477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생성된 결과에 대한 판단근거를 제시 할 수 있는 유사데이터에 대한 실험결과 필요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참조완료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구현 빨리 할 것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-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구현완료 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ML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부분에 대한 설계와 결과 확인 필요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결과확인완료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설계를 코드 형태로 표현하지 말고 다른 표현 방법 사용 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err="1">
                <a:solidFill>
                  <a:schemeClr val="bg1"/>
                </a:solidFill>
                <a:latin typeface="+mj-lt"/>
              </a:rPr>
              <a:t>다른표현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 사용완료</a:t>
            </a:r>
          </a:p>
          <a:p>
            <a:pPr algn="just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설계부분의 입 출력 내용 명확히 표현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명확히 표현 완료</a:t>
            </a:r>
            <a:endParaRPr lang="en-US" altLang="ko-KR" sz="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692</Words>
  <Application>Microsoft Office PowerPoint</Application>
  <PresentationFormat>화면 슬라이드 쇼(16:9)</PresentationFormat>
  <Paragraphs>167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Wingdings</vt:lpstr>
      <vt:lpstr>BusanBada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이승해</cp:lastModifiedBy>
  <cp:revision>96</cp:revision>
  <dcterms:created xsi:type="dcterms:W3CDTF">2016-07-29T12:22:46Z</dcterms:created>
  <dcterms:modified xsi:type="dcterms:W3CDTF">2018-04-24T08:35:36Z</dcterms:modified>
</cp:coreProperties>
</file>