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BusanBada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97" d="100"/>
          <a:sy n="97" d="100"/>
        </p:scale>
        <p:origin x="14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-pig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Hive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데이터처리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-R</a:t>
            </a:r>
            <a:r>
              <a:rPr lang="ko-KR" altLang="en-US" sz="1600" b="1" dirty="0">
                <a:solidFill>
                  <a:schemeClr val="bg1"/>
                </a:solidFill>
              </a:rPr>
              <a:t>을 이용하여 데이터를 분석한 결과를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수집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저장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처리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분석기술의 자동화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웹을 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-spark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실시간처리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처리한 데이터와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의 연동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0678597-95C9-4DB8-9D7B-3F70ED19B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6" y="1242150"/>
            <a:ext cx="4241109" cy="2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e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+mj-ea"/>
                <a:ea typeface="+mj-ea"/>
              </a:rPr>
              <a:t>지적사항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8948351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800">
                <a:solidFill>
                  <a:schemeClr val="bg1"/>
                </a:solidFill>
              </a:rPr>
              <a:t>모바일부분 미구현</a:t>
            </a:r>
            <a:r>
              <a:rPr lang="en-US" altLang="ko-KR" sz="1800">
                <a:solidFill>
                  <a:schemeClr val="bg1"/>
                </a:solidFill>
              </a:rPr>
              <a:t> =&gt; </a:t>
            </a:r>
            <a:r>
              <a:rPr lang="ko-KR" altLang="en-US" sz="1800">
                <a:solidFill>
                  <a:schemeClr val="bg1"/>
                </a:solidFill>
              </a:rPr>
              <a:t>빨리 구현할 것 </a:t>
            </a:r>
            <a:r>
              <a:rPr lang="en-US" altLang="ko-KR" sz="1800">
                <a:solidFill>
                  <a:schemeClr val="bg1"/>
                </a:solidFill>
              </a:rPr>
              <a:t>// </a:t>
            </a:r>
            <a:r>
              <a:rPr lang="ko-KR" altLang="en-US" sz="1800">
                <a:solidFill>
                  <a:schemeClr val="bg1"/>
                </a:solidFill>
              </a:rPr>
              <a:t>통합정보시스템 형태의 </a:t>
            </a:r>
            <a:r>
              <a:rPr lang="en-US" altLang="ko-KR" sz="1800">
                <a:solidFill>
                  <a:schemeClr val="bg1"/>
                </a:solidFill>
              </a:rPr>
              <a:t>UI</a:t>
            </a:r>
            <a:r>
              <a:rPr lang="ko-KR" altLang="en-US" sz="1800">
                <a:solidFill>
                  <a:schemeClr val="bg1"/>
                </a:solidFill>
              </a:rPr>
              <a:t>로 제작할것</a:t>
            </a:r>
            <a:endParaRPr lang="en-US" altLang="ko-KR" sz="18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 -</a:t>
            </a:r>
            <a:r>
              <a:rPr lang="ko-KR" altLang="en-US" sz="1400">
                <a:solidFill>
                  <a:schemeClr val="bg1"/>
                </a:solidFill>
              </a:rPr>
              <a:t>기존 </a:t>
            </a:r>
            <a:r>
              <a:rPr lang="en-US" altLang="ko-KR" sz="1400">
                <a:solidFill>
                  <a:schemeClr val="bg1"/>
                </a:solidFill>
              </a:rPr>
              <a:t>R-studio </a:t>
            </a:r>
            <a:r>
              <a:rPr lang="ko-KR" altLang="en-US" sz="1400">
                <a:solidFill>
                  <a:schemeClr val="bg1"/>
                </a:solidFill>
              </a:rPr>
              <a:t>의 개발 한계성으로 인해 다른 방법을 사용할 예정이며 </a:t>
            </a:r>
            <a:r>
              <a:rPr lang="en-US" altLang="ko-KR" sz="1400">
                <a:solidFill>
                  <a:schemeClr val="bg1"/>
                </a:solidFill>
              </a:rPr>
              <a:t>D3.js </a:t>
            </a:r>
            <a:r>
              <a:rPr lang="ko-KR" altLang="en-US" sz="1400">
                <a:solidFill>
                  <a:schemeClr val="bg1"/>
                </a:solidFill>
              </a:rPr>
              <a:t>와 </a:t>
            </a:r>
            <a:r>
              <a:rPr lang="en-US" altLang="ko-KR" sz="1400">
                <a:solidFill>
                  <a:schemeClr val="bg1"/>
                </a:solidFill>
              </a:rPr>
              <a:t>HTML </a:t>
            </a:r>
            <a:r>
              <a:rPr lang="ko-KR" altLang="en-US" sz="1400">
                <a:solidFill>
                  <a:schemeClr val="bg1"/>
                </a:solidFill>
              </a:rPr>
              <a:t>의 개발을 통해 실시간성 그래프와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구축하고 이를 기반으로 모바일 구현또한 연동시켜 개발할 예정</a:t>
            </a:r>
            <a:endParaRPr lang="en-US" altLang="ko-KR" sz="14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endParaRPr lang="en-US" altLang="ko-KR" sz="1400">
              <a:solidFill>
                <a:schemeClr val="bg1"/>
              </a:solidFill>
            </a:endParaRPr>
          </a:p>
          <a:p>
            <a:pPr lvl="0" fontAlgn="base"/>
            <a:r>
              <a:rPr lang="ko-KR" altLang="en-US" sz="1800">
                <a:solidFill>
                  <a:schemeClr val="bg1"/>
                </a:solidFill>
              </a:rPr>
              <a:t>할일에 대한 </a:t>
            </a:r>
            <a:r>
              <a:rPr lang="en-US" altLang="ko-KR" sz="1800">
                <a:solidFill>
                  <a:schemeClr val="bg1"/>
                </a:solidFill>
              </a:rPr>
              <a:t>List-up</a:t>
            </a:r>
            <a:r>
              <a:rPr lang="ko-KR" altLang="en-US" sz="1800">
                <a:solidFill>
                  <a:schemeClr val="bg1"/>
                </a:solidFill>
              </a:rPr>
              <a:t>필요</a:t>
            </a:r>
            <a:endParaRPr lang="en-US" altLang="ko-KR" sz="18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800">
                <a:solidFill>
                  <a:schemeClr val="bg1"/>
                </a:solidFill>
              </a:rPr>
              <a:t>  </a:t>
            </a: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실시간성 그래프 </a:t>
            </a: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-</a:t>
            </a:r>
            <a:r>
              <a:rPr lang="ko-KR" altLang="en-US" sz="1400">
                <a:solidFill>
                  <a:schemeClr val="bg1"/>
                </a:solidFill>
              </a:rPr>
              <a:t>다른 운전자와의 비교 그래프</a:t>
            </a: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-</a:t>
            </a:r>
            <a:r>
              <a:rPr lang="ko-KR" altLang="en-US" sz="1400">
                <a:solidFill>
                  <a:schemeClr val="bg1"/>
                </a:solidFill>
              </a:rPr>
              <a:t>두대의 차량으로 시뮬레이션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720</Words>
  <Application>Microsoft Office PowerPoint</Application>
  <PresentationFormat>화면 슬라이드 쇼(16:9)</PresentationFormat>
  <Paragraphs>172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BusanBada</vt:lpstr>
      <vt:lpstr>Arial</vt:lpstr>
      <vt:lpstr>맑은 고딕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 승해</cp:lastModifiedBy>
  <cp:revision>104</cp:revision>
  <dcterms:created xsi:type="dcterms:W3CDTF">2016-07-29T12:22:46Z</dcterms:created>
  <dcterms:modified xsi:type="dcterms:W3CDTF">2018-05-30T07:29:27Z</dcterms:modified>
</cp:coreProperties>
</file>