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2" r:id="rId3"/>
    <p:sldId id="314" r:id="rId4"/>
    <p:sldId id="313" r:id="rId5"/>
    <p:sldId id="332" r:id="rId6"/>
    <p:sldId id="330" r:id="rId7"/>
    <p:sldId id="304" r:id="rId8"/>
    <p:sldId id="331" r:id="rId9"/>
    <p:sldId id="315" r:id="rId10"/>
    <p:sldId id="329" r:id="rId11"/>
    <p:sldId id="317" r:id="rId12"/>
    <p:sldId id="320" r:id="rId13"/>
    <p:sldId id="321" r:id="rId14"/>
    <p:sldId id="322" r:id="rId15"/>
    <p:sldId id="328" r:id="rId16"/>
    <p:sldId id="326" r:id="rId17"/>
    <p:sldId id="32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YOUN SHIN" initials="DS" lastIdx="2" clrIdx="0">
    <p:extLst>
      <p:ext uri="{19B8F6BF-5375-455C-9EA6-DF929625EA0E}">
        <p15:presenceInfo xmlns:p15="http://schemas.microsoft.com/office/powerpoint/2012/main" userId="8cbf48e9c28527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76412" autoAdjust="0"/>
  </p:normalViewPr>
  <p:slideViewPr>
    <p:cSldViewPr snapToGrid="0">
      <p:cViewPr varScale="1">
        <p:scale>
          <a:sx n="63" d="100"/>
          <a:sy n="63" d="100"/>
        </p:scale>
        <p:origin x="16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110B7-BF82-4176-94AC-54B2B27810B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2EAD-C9E8-4FC4-846E-E89DD9AA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84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941FC-97DF-48E3-A649-D50B6EE0B69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2E9C-3C4B-4210-AD58-27811AEB1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63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예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–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아반떼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5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대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각 운전자마다 운전방법이 다름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하지만 최대 나타낼 수 있는 연비는 같음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여기서 최대 연비를 출력하기 위해서는 어떠한 운전방법을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하는것이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 좋은가를 제공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dirty="0"/>
              <a:t>스파크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실시간 스트리밍의 기술이 있는데 저희가 사용하려는 기술로는 실시간 스트리밍을 사용하려고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스파크 실시간 스트리밍</a:t>
            </a:r>
            <a:endParaRPr lang="en-US" altLang="ko-KR" dirty="0"/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예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–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아반떼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5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대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각 운전자마다 운전방법이 다름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하지만 최대 나타낼 수 있는 연비는 같음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여기서 최대 연비를 출력하기 위해서는 어떠한 운전방법을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하는것이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 좋은가를 제공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dirty="0"/>
              <a:t>스파크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실시간 스트리밍의 기술이 있는데 저희가 사용하려는 기술로는 실시간 스트리밍을 사용하려고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스파크 실시간 스트리밍</a:t>
            </a:r>
            <a:endParaRPr lang="en-US" altLang="ko-KR" dirty="0"/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4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6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차량의 제약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차량에 </a:t>
            </a:r>
            <a:r>
              <a:rPr lang="en-US" altLang="ko-KR" dirty="0">
                <a:sym typeface="Wingdings" panose="05000000000000000000" pitchFamily="2" charset="2"/>
              </a:rPr>
              <a:t>OBD </a:t>
            </a:r>
            <a:r>
              <a:rPr lang="ko-KR" altLang="en-US" dirty="0">
                <a:sym typeface="Wingdings" panose="05000000000000000000" pitchFamily="2" charset="2"/>
              </a:rPr>
              <a:t>센서를 꽂은 상태에서 발생되는 데이터를 차량의 데이터라고 가정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HDFS</a:t>
            </a:r>
            <a:r>
              <a:rPr lang="ko-KR" altLang="en-US" dirty="0">
                <a:sym typeface="Wingdings" panose="05000000000000000000" pitchFamily="2" charset="2"/>
              </a:rPr>
              <a:t>를 사용하는 이유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실시간 데이터를 저장하다 보면 하나의 컴퓨터로는 부족할 수 있다는 점에서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분산저장을 하는 노드에 오류가 발생하여 기능을 손실하여도 다른 노드들이 정상적인 기능을 수행 할 수 있다는 점에서 안정성 높다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/>
              <a:t>한대를 사용하면 분할하여 저장 </a:t>
            </a:r>
            <a:r>
              <a:rPr lang="ko-KR" altLang="en-US" dirty="0" err="1"/>
              <a:t>하는것과는</a:t>
            </a:r>
            <a:r>
              <a:rPr lang="ko-KR" altLang="en-US" dirty="0"/>
              <a:t> 다르게 데이터를 연산하는 부분에서 속도가 더딜 수 있고</a:t>
            </a:r>
            <a:endParaRPr lang="en-US" altLang="ko-KR" dirty="0"/>
          </a:p>
          <a:p>
            <a:r>
              <a:rPr lang="ko-KR" altLang="en-US" dirty="0"/>
              <a:t>추출 데이터 엔진 </a:t>
            </a:r>
            <a:r>
              <a:rPr lang="en-US" altLang="ko-KR" dirty="0"/>
              <a:t>rpm, </a:t>
            </a:r>
            <a:r>
              <a:rPr lang="ko-KR" altLang="en-US" dirty="0"/>
              <a:t>타이어 공기압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9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7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5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역할분담 </a:t>
            </a:r>
            <a:r>
              <a:rPr lang="en-US" altLang="ko-KR" dirty="0"/>
              <a:t>– </a:t>
            </a:r>
            <a:r>
              <a:rPr lang="ko-KR" altLang="en-US" dirty="0"/>
              <a:t>애플리케이션 전부</a:t>
            </a:r>
            <a:endParaRPr lang="en-US" altLang="ko-KR" dirty="0"/>
          </a:p>
          <a:p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ko-KR" altLang="en-US" dirty="0"/>
              <a:t>동윤</a:t>
            </a:r>
            <a:endParaRPr lang="en-US" altLang="ko-KR" dirty="0"/>
          </a:p>
          <a:p>
            <a:r>
              <a:rPr lang="ko-KR" altLang="en-US" dirty="0"/>
              <a:t>시스템 </a:t>
            </a:r>
            <a:r>
              <a:rPr lang="en-US" altLang="ko-KR" dirty="0"/>
              <a:t>– </a:t>
            </a:r>
            <a:r>
              <a:rPr lang="ko-KR" altLang="en-US" dirty="0" err="1"/>
              <a:t>주호승해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2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D7EBE8-5558-4A7D-ACE5-A8E7DFB401C1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CD2C-CABA-4346-A4A6-88410D267D13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46DE3-16DA-4737-8B40-57E1C3D5DF25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30B1-F828-446B-BFF1-70AF31DE7726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4C3790-1435-473A-BB60-354DDE809763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5311-28BD-4131-BD8B-AE6CFFA9BD2F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5CDD-8143-4857-9FE3-ECE04DC79D8D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9C3-F928-4368-82FD-3D2F195B5B54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8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385B-96D5-4EB4-A65D-9C172E3FDEEC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7B16DC-169A-4498-B8B5-D7A76758A099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59A3-C19C-4C25-8ABB-2F1328B56ECB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07E1B10-6F01-46F7-A19C-7CF5B0A7D353}" type="datetime1">
              <a:rPr lang="en-US" altLang="ko-KR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2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ndongyoun/RisingSunz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z0j87cKvyI" TargetMode="External"/><Relationship Id="rId2" Type="http://schemas.openxmlformats.org/officeDocument/2006/relationships/hyperlink" Target="http://vagabond-voyage.blogspot.kr/2016/06/obd-ii-on-board-diagnostics-8.html#!/2016/06/obd-ii-on-board-diagnostics-8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분산저장시스템을 이용한 차량 모니터링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66A1D-7F5E-4B2E-B5BB-A36C57130227}"/>
              </a:ext>
            </a:extLst>
          </p:cNvPr>
          <p:cNvSpPr txBox="1">
            <a:spLocks/>
          </p:cNvSpPr>
          <p:nvPr/>
        </p:nvSpPr>
        <p:spPr>
          <a:xfrm>
            <a:off x="581191" y="4467791"/>
            <a:ext cx="7789441" cy="321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2015154047	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정의훈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1DF5B77-CD36-4401-B497-45741B6A6BBB}"/>
              </a:ext>
            </a:extLst>
          </p:cNvPr>
          <p:cNvSpPr txBox="1">
            <a:spLocks/>
          </p:cNvSpPr>
          <p:nvPr/>
        </p:nvSpPr>
        <p:spPr>
          <a:xfrm>
            <a:off x="581191" y="4797066"/>
            <a:ext cx="7066281" cy="321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2015150043	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한익주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738247F-46E6-49EF-AEB7-B26EA94B1D11}"/>
              </a:ext>
            </a:extLst>
          </p:cNvPr>
          <p:cNvSpPr txBox="1">
            <a:spLocks/>
          </p:cNvSpPr>
          <p:nvPr/>
        </p:nvSpPr>
        <p:spPr>
          <a:xfrm>
            <a:off x="581191" y="5128591"/>
            <a:ext cx="7608652" cy="4179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2015154050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한익주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333D9-DF6A-4237-B6C2-A5DC08E3FDFA}"/>
              </a:ext>
            </a:extLst>
          </p:cNvPr>
          <p:cNvSpPr txBox="1"/>
          <p:nvPr/>
        </p:nvSpPr>
        <p:spPr>
          <a:xfrm>
            <a:off x="581191" y="2502967"/>
            <a:ext cx="929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Vehicle Monitoring Using Distributed Storage System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3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BA2715-0ABD-4007-AB09-F27A537A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258CA54-7F0D-46AD-9C05-0EAFE1FA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지적사항에 대한 개선점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C11DD0F-1984-423A-BE5D-8285EC74857C}"/>
              </a:ext>
            </a:extLst>
          </p:cNvPr>
          <p:cNvSpPr txBox="1">
            <a:spLocks/>
          </p:cNvSpPr>
          <p:nvPr/>
        </p:nvSpPr>
        <p:spPr>
          <a:xfrm>
            <a:off x="926077" y="1943118"/>
            <a:ext cx="10117061" cy="4185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애플리케이션을 통한 정보 제공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	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차량들의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운전 습관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분석 하고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좋은 운전습관의 방향 제시  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운전습관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분석 결과를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바탕으로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연비순위 비교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	  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차량 다양한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이상증세 알림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타이어 공기압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서스펜션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흡기 온도 센서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차량 관리에 대한 효과 기대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차량에 대한 지식이 부족한 사람들에게 차량의 정보 제공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수명 연장 효과 기대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4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지적사항에 대한 개선점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7980C-F0CF-43AC-86AC-FC45BD38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AD41B-8A00-4ED0-99FB-16181A875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64"/>
          <a:stretch/>
        </p:blipFill>
        <p:spPr>
          <a:xfrm>
            <a:off x="685099" y="2397762"/>
            <a:ext cx="7804872" cy="3730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76BD07-D1D5-4F5F-88FF-60B8ABE01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772" y="3429000"/>
            <a:ext cx="1608783" cy="108239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46C232-5C79-4B40-A8B3-5E237A25EC92}"/>
              </a:ext>
            </a:extLst>
          </p:cNvPr>
          <p:cNvCxnSpPr/>
          <p:nvPr/>
        </p:nvCxnSpPr>
        <p:spPr>
          <a:xfrm>
            <a:off x="8645237" y="4023828"/>
            <a:ext cx="685800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5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88A7EF-6273-4991-8687-D4443470F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44505"/>
              </p:ext>
            </p:extLst>
          </p:nvPr>
        </p:nvGraphicFramePr>
        <p:xfrm>
          <a:off x="581193" y="1943708"/>
          <a:ext cx="11029617" cy="4767514"/>
        </p:xfrm>
        <a:graphic>
          <a:graphicData uri="http://schemas.openxmlformats.org/drawingml/2006/table">
            <a:tbl>
              <a:tblPr/>
              <a:tblGrid>
                <a:gridCol w="1364680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92313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3413637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432816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3231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3231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환경 구축을 위한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680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 reduce,  HIVE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환경에서의 상황에 맞는 데이터 처리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111449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Android Studio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제작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개발언어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, JAVA , R , Python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요구에 따라 적절한 개발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4281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78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583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Bluetooth,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116923-CFAC-4C7B-A5DC-1EFF37D6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1818" y="6497498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6516F-F3D0-4E49-8180-79CB09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41607-E178-4890-B5A1-9C8370E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E650C-C910-42A9-B032-8C23FC56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67" y="2066022"/>
            <a:ext cx="8739265" cy="42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 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6D727D-B4C6-4235-A06F-EC4D5212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60" y="2078789"/>
            <a:ext cx="8659080" cy="404955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7656D3-56F0-4E8F-B0F1-4BA6776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12B2F-49CD-4F3A-9EC1-6833575F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hub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C3FD3-8EAE-42FB-9351-F05F8E70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59856EF3-D174-4E00-82FB-9BEA687FAAFA}"/>
              </a:ext>
            </a:extLst>
          </p:cNvPr>
          <p:cNvSpPr txBox="1">
            <a:spLocks/>
          </p:cNvSpPr>
          <p:nvPr/>
        </p:nvSpPr>
        <p:spPr>
          <a:xfrm>
            <a:off x="7656795" y="2909714"/>
            <a:ext cx="5679429" cy="2230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C2DB2C-4D3A-4F8E-8107-C06B2F7F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8" y="2110154"/>
            <a:ext cx="7241687" cy="343486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5DA5FD3-CCE1-4A2A-BA13-A93B813BDAFF}"/>
              </a:ext>
            </a:extLst>
          </p:cNvPr>
          <p:cNvSpPr txBox="1">
            <a:spLocks/>
          </p:cNvSpPr>
          <p:nvPr/>
        </p:nvSpPr>
        <p:spPr>
          <a:xfrm>
            <a:off x="415108" y="5653174"/>
            <a:ext cx="6138092" cy="568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https://github.com/shindongyoun/RisingSunz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3A85-3CE7-4872-BF0F-49E54D2F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기술 및 참고 문헌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C05BD2-B939-453D-B596-D3A9008F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1AE65E5-1960-40E9-9C8E-535A6DB35E1A}"/>
              </a:ext>
            </a:extLst>
          </p:cNvPr>
          <p:cNvSpPr txBox="1">
            <a:spLocks/>
          </p:cNvSpPr>
          <p:nvPr/>
        </p:nvSpPr>
        <p:spPr>
          <a:xfrm>
            <a:off x="497476" y="1912860"/>
            <a:ext cx="11203293" cy="4536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OBD-2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센서 작동과정 및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파이 연결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http://vagabond-voyage.blogspot.kr/2016/06/obd-ii-on-board-diagnostics-8.html#!/2016/06/obd-ii-on-board-diagnostics-8.html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수집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https://www.youtube.com/watch?v=fz0j87cKvyI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Spark -&gt;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하둡과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스파크를 활용한 실용 데이터 과학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Spark -&gt;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러닝 스파크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제이펍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 -&gt; 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데이터 처리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실무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그림으로 배우는 안드로이드 프로그래밍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생능출판사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62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45CD224A-C640-40EB-8220-D2020D3BB66C}"/>
              </a:ext>
            </a:extLst>
          </p:cNvPr>
          <p:cNvSpPr txBox="1">
            <a:spLocks/>
          </p:cNvSpPr>
          <p:nvPr/>
        </p:nvSpPr>
        <p:spPr>
          <a:xfrm>
            <a:off x="681037" y="948865"/>
            <a:ext cx="8543925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FCA93-F929-406A-A5C9-22412F6339EF}"/>
              </a:ext>
            </a:extLst>
          </p:cNvPr>
          <p:cNvSpPr txBox="1"/>
          <p:nvPr/>
        </p:nvSpPr>
        <p:spPr>
          <a:xfrm>
            <a:off x="3457946" y="2688618"/>
            <a:ext cx="497941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</a:p>
          <a:p>
            <a:pPr algn="ctr"/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5E251C-031F-41D9-9DFA-E8D0ADE6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9594990-611D-4A2A-A315-7C432C0B5973}"/>
              </a:ext>
            </a:extLst>
          </p:cNvPr>
          <p:cNvSpPr txBox="1">
            <a:spLocks/>
          </p:cNvSpPr>
          <p:nvPr/>
        </p:nvSpPr>
        <p:spPr>
          <a:xfrm>
            <a:off x="1002278" y="1744311"/>
            <a:ext cx="3367626" cy="4576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 및 개선사항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수행일정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78B7C0-A1A3-43E0-AC8B-E5312BA6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9E938-E1C6-4381-A20F-BBC94C50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3D5C705F-9DC2-47FC-99E0-8989B79F256C}"/>
              </a:ext>
            </a:extLst>
          </p:cNvPr>
          <p:cNvSpPr txBox="1">
            <a:spLocks/>
          </p:cNvSpPr>
          <p:nvPr/>
        </p:nvSpPr>
        <p:spPr>
          <a:xfrm>
            <a:off x="581193" y="2050742"/>
            <a:ext cx="11410312" cy="4464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9FE6E-B5C7-46F2-BC49-1B21054C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670FDB-19D2-449D-B40A-865337AE86A5}"/>
              </a:ext>
            </a:extLst>
          </p:cNvPr>
          <p:cNvGrpSpPr/>
          <p:nvPr/>
        </p:nvGrpSpPr>
        <p:grpSpPr>
          <a:xfrm>
            <a:off x="581190" y="4073211"/>
            <a:ext cx="11410315" cy="2133600"/>
            <a:chOff x="614330" y="3822537"/>
            <a:chExt cx="11410315" cy="21336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A435234-8C3E-4F9D-9230-342F6E0C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93"/>
            <a:stretch/>
          </p:blipFill>
          <p:spPr>
            <a:xfrm>
              <a:off x="614330" y="3822537"/>
              <a:ext cx="3852464" cy="210046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EEE660-ED21-415C-ACF6-6AD8E3D16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663" t="4018"/>
            <a:stretch/>
          </p:blipFill>
          <p:spPr>
            <a:xfrm>
              <a:off x="4411140" y="3908261"/>
              <a:ext cx="3708255" cy="20478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0BDFCD4-3D37-454A-BC00-A916AC8A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9395" y="3908262"/>
              <a:ext cx="3905250" cy="204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62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BF59-9AF2-4ABE-8F7E-2826A033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7CE33B0-D501-4D7B-BC9E-0847426AF9F5}"/>
              </a:ext>
            </a:extLst>
          </p:cNvPr>
          <p:cNvSpPr txBox="1">
            <a:spLocks/>
          </p:cNvSpPr>
          <p:nvPr/>
        </p:nvSpPr>
        <p:spPr>
          <a:xfrm>
            <a:off x="581193" y="2828613"/>
            <a:ext cx="10863367" cy="1832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A169561-799F-404B-9C68-CD923D34C489}"/>
              </a:ext>
            </a:extLst>
          </p:cNvPr>
          <p:cNvSpPr txBox="1">
            <a:spLocks/>
          </p:cNvSpPr>
          <p:nvPr/>
        </p:nvSpPr>
        <p:spPr>
          <a:xfrm>
            <a:off x="497476" y="1717990"/>
            <a:ext cx="11203293" cy="4536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목표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데이터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추출하여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하둡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분산저장 시스템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(HDFS)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저장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받은 데이터를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SPARK ,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맵리듀스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HIVE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처리 및 정제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데이터는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분석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분석 결과를 시각화 하여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전송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차량에 대한 지식이 부족한 사람들에게 차량에 대한 정보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4905BF-11CE-48D5-989C-DF5CE96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BF59-9AF2-4ABE-8F7E-2826A033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지적사항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7CE33B0-D501-4D7B-BC9E-0847426AF9F5}"/>
              </a:ext>
            </a:extLst>
          </p:cNvPr>
          <p:cNvSpPr txBox="1">
            <a:spLocks/>
          </p:cNvSpPr>
          <p:nvPr/>
        </p:nvSpPr>
        <p:spPr>
          <a:xfrm>
            <a:off x="581193" y="2828613"/>
            <a:ext cx="10863367" cy="1832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A169561-799F-404B-9C68-CD923D34C489}"/>
              </a:ext>
            </a:extLst>
          </p:cNvPr>
          <p:cNvSpPr txBox="1">
            <a:spLocks/>
          </p:cNvSpPr>
          <p:nvPr/>
        </p:nvSpPr>
        <p:spPr>
          <a:xfrm>
            <a:off x="747440" y="2254728"/>
            <a:ext cx="10588775" cy="34895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 사항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fontAlgn="base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OBD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데이터 확보 필요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fontAlgn="base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 필요</a:t>
            </a:r>
          </a:p>
          <a:p>
            <a:pPr marL="0" lvl="0" indent="0" fontAlgn="base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분석에 대한 설득력 제시 필요</a:t>
            </a:r>
          </a:p>
          <a:p>
            <a:pPr lvl="0" fontAlgn="base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OBD 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보고 아이디어를 정리할 필요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분담이 구체적이지 않음</a:t>
            </a:r>
          </a:p>
          <a:p>
            <a:pPr lvl="0" fontAlgn="base"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4905BF-11CE-48D5-989C-DF5CE96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EE300-BBAA-4D13-98AA-C3E4C050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 사항에 대한 개선점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53D15A-86CC-4D67-9636-D8019728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BA6FCBD-6F16-4000-A198-355DDA41E740}"/>
              </a:ext>
            </a:extLst>
          </p:cNvPr>
          <p:cNvSpPr/>
          <p:nvPr/>
        </p:nvSpPr>
        <p:spPr>
          <a:xfrm>
            <a:off x="4286822" y="3525520"/>
            <a:ext cx="477520" cy="988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8404E5-32A9-4663-A6D9-C74CD54DD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4" y="2049190"/>
            <a:ext cx="2713210" cy="16185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BB90479-AD1E-40DB-BBD7-B7E2154E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94" y="4371612"/>
            <a:ext cx="2713210" cy="2034908"/>
          </a:xfrm>
          <a:prstGeom prst="rect">
            <a:avLst/>
          </a:prstGeom>
        </p:spPr>
      </p:pic>
      <p:sp>
        <p:nvSpPr>
          <p:cNvPr id="17" name="십자형 16">
            <a:extLst>
              <a:ext uri="{FF2B5EF4-FFF2-40B4-BE49-F238E27FC236}">
                <a16:creationId xmlns:a16="http://schemas.microsoft.com/office/drawing/2014/main" id="{643EE78B-63D3-4D5D-AEA4-2D3143266FFC}"/>
              </a:ext>
            </a:extLst>
          </p:cNvPr>
          <p:cNvSpPr/>
          <p:nvPr/>
        </p:nvSpPr>
        <p:spPr>
          <a:xfrm>
            <a:off x="1644279" y="3804920"/>
            <a:ext cx="396240" cy="429532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9BF1C2C-13E4-4EDB-9ED5-67E16911B4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880817" y="2262447"/>
            <a:ext cx="6979700" cy="3414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F3396D-F380-4887-9C0A-B8D9EA2EDB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3" t="55050" r="64894" b="14635"/>
          <a:stretch/>
        </p:blipFill>
        <p:spPr>
          <a:xfrm>
            <a:off x="4880816" y="2263500"/>
            <a:ext cx="6979700" cy="34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지적사항에 대한 개선점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6ED2FC-1984-41F7-B205-5C2AEC18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3A374-3DE6-4336-9D6F-80BD7B4F2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 t="10977" r="83542" b="-4"/>
          <a:stretch/>
        </p:blipFill>
        <p:spPr>
          <a:xfrm>
            <a:off x="581190" y="2309589"/>
            <a:ext cx="1378106" cy="40116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6D0A12-88C9-4131-A9B5-781D7BE26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330" y="2014444"/>
            <a:ext cx="6389077" cy="3125567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77A770D9-5ACC-4D02-B21F-B05CB60B6A96}"/>
              </a:ext>
            </a:extLst>
          </p:cNvPr>
          <p:cNvSpPr/>
          <p:nvPr/>
        </p:nvSpPr>
        <p:spPr>
          <a:xfrm>
            <a:off x="2268490" y="5615673"/>
            <a:ext cx="7332710" cy="340464"/>
          </a:xfrm>
          <a:prstGeom prst="wedgeRectCallout">
            <a:avLst>
              <a:gd name="adj1" fmla="val -51822"/>
              <a:gd name="adj2" fmla="val -425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차량의 샘플 데이터를 기반으로 로그발생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2956C3-A1FC-4794-9C2D-9025797B35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t="55050" r="64894" b="14635"/>
          <a:stretch/>
        </p:blipFill>
        <p:spPr>
          <a:xfrm>
            <a:off x="5342331" y="2014445"/>
            <a:ext cx="6405438" cy="31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2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2EB6D-3942-4413-AA72-0319E287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지적사항에 대한 개선점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5B8646-17B7-4DF9-B1A9-2ABDA8F8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0060" y="639301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202538F-AFC6-4AAE-A78A-F3766AF5B719}"/>
              </a:ext>
            </a:extLst>
          </p:cNvPr>
          <p:cNvSpPr txBox="1">
            <a:spLocks/>
          </p:cNvSpPr>
          <p:nvPr/>
        </p:nvSpPr>
        <p:spPr>
          <a:xfrm>
            <a:off x="3054743" y="5640141"/>
            <a:ext cx="8926242" cy="79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29A772-11CD-4B34-B71C-3EFA95EC1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76" t="21850" r="32427" b="35084"/>
          <a:stretch/>
        </p:blipFill>
        <p:spPr>
          <a:xfrm>
            <a:off x="367048" y="1996050"/>
            <a:ext cx="2761450" cy="1940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4B4E1A-3D76-4BA5-826E-8F956856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449" y="1969262"/>
            <a:ext cx="7397827" cy="2952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7E1D37-63B4-46F3-BA06-F3ACE2F1AD38}"/>
              </a:ext>
            </a:extLst>
          </p:cNvPr>
          <p:cNvSpPr/>
          <p:nvPr/>
        </p:nvSpPr>
        <p:spPr>
          <a:xfrm>
            <a:off x="4443984" y="2069083"/>
            <a:ext cx="131064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2C9D6-6444-49C5-B054-105D54216EC7}"/>
              </a:ext>
            </a:extLst>
          </p:cNvPr>
          <p:cNvSpPr/>
          <p:nvPr/>
        </p:nvSpPr>
        <p:spPr>
          <a:xfrm>
            <a:off x="6684476" y="2062401"/>
            <a:ext cx="973015" cy="28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C95A1-1877-4C36-BEA3-4B2CF7212674}"/>
              </a:ext>
            </a:extLst>
          </p:cNvPr>
          <p:cNvSpPr/>
          <p:nvPr/>
        </p:nvSpPr>
        <p:spPr>
          <a:xfrm>
            <a:off x="7675880" y="2069083"/>
            <a:ext cx="414757" cy="28549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E68C2A-90DF-4941-A60C-B18C412DC97C}"/>
              </a:ext>
            </a:extLst>
          </p:cNvPr>
          <p:cNvSpPr/>
          <p:nvPr/>
        </p:nvSpPr>
        <p:spPr>
          <a:xfrm>
            <a:off x="8785143" y="2053109"/>
            <a:ext cx="329094" cy="28640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1F70C3-F431-426F-A4E7-03030E39F71C}"/>
              </a:ext>
            </a:extLst>
          </p:cNvPr>
          <p:cNvSpPr/>
          <p:nvPr/>
        </p:nvSpPr>
        <p:spPr>
          <a:xfrm>
            <a:off x="9138921" y="2062401"/>
            <a:ext cx="350520" cy="28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591D6-49D9-4CBE-887D-E11063160C35}"/>
              </a:ext>
            </a:extLst>
          </p:cNvPr>
          <p:cNvSpPr/>
          <p:nvPr/>
        </p:nvSpPr>
        <p:spPr>
          <a:xfrm>
            <a:off x="9807808" y="2053032"/>
            <a:ext cx="350520" cy="28776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A2AF39-692E-421A-9542-0627ACEE64B6}"/>
              </a:ext>
            </a:extLst>
          </p:cNvPr>
          <p:cNvSpPr/>
          <p:nvPr/>
        </p:nvSpPr>
        <p:spPr>
          <a:xfrm>
            <a:off x="10166885" y="2054916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BD7E8A-83A5-4E30-9F90-5694005A22CC}"/>
              </a:ext>
            </a:extLst>
          </p:cNvPr>
          <p:cNvSpPr/>
          <p:nvPr/>
        </p:nvSpPr>
        <p:spPr>
          <a:xfrm>
            <a:off x="10515335" y="2054916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FFCAAD-D940-44B6-B224-C22E28613A7D}"/>
              </a:ext>
            </a:extLst>
          </p:cNvPr>
          <p:cNvSpPr/>
          <p:nvPr/>
        </p:nvSpPr>
        <p:spPr>
          <a:xfrm>
            <a:off x="10865855" y="2062401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702651-FC00-45AA-AA7C-F64AA39284F6}"/>
              </a:ext>
            </a:extLst>
          </p:cNvPr>
          <p:cNvSpPr/>
          <p:nvPr/>
        </p:nvSpPr>
        <p:spPr>
          <a:xfrm>
            <a:off x="11224064" y="2062401"/>
            <a:ext cx="350520" cy="28776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4C3B98-DC59-4186-8172-608BBA6BE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94" y="3959342"/>
            <a:ext cx="1161125" cy="9071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94A15C-7FFB-4D66-8F11-7BC1C2826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387" y="3834619"/>
            <a:ext cx="1059729" cy="953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B35E35-C396-44D6-8C65-BEBE0344A654}"/>
              </a:ext>
            </a:extLst>
          </p:cNvPr>
          <p:cNvSpPr txBox="1"/>
          <p:nvPr/>
        </p:nvSpPr>
        <p:spPr>
          <a:xfrm>
            <a:off x="4154120" y="4969650"/>
            <a:ext cx="782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속도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주행 거리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RPM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(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촉매 온도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흡기온도 등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E24CCAF6-CD29-4F5E-A1AF-312472B1CC26}"/>
              </a:ext>
            </a:extLst>
          </p:cNvPr>
          <p:cNvSpPr/>
          <p:nvPr/>
        </p:nvSpPr>
        <p:spPr>
          <a:xfrm>
            <a:off x="262507" y="5662873"/>
            <a:ext cx="8093884" cy="795930"/>
          </a:xfrm>
          <a:prstGeom prst="wedgeRectCallout">
            <a:avLst>
              <a:gd name="adj1" fmla="val -36265"/>
              <a:gd name="adj2" fmla="val -273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4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지적사항에 대한 개선점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7201F6-9BDE-4F3D-A168-1A402509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3388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A9916D-D151-44BE-92FD-5670A2D1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04" y="2085975"/>
            <a:ext cx="4971349" cy="2884610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1C2F1AFA-A9DA-4E37-BEA9-319664BD6910}"/>
              </a:ext>
            </a:extLst>
          </p:cNvPr>
          <p:cNvSpPr/>
          <p:nvPr/>
        </p:nvSpPr>
        <p:spPr>
          <a:xfrm>
            <a:off x="1799411" y="5577458"/>
            <a:ext cx="8093884" cy="795930"/>
          </a:xfrm>
          <a:prstGeom prst="wedgeRectCallout">
            <a:avLst>
              <a:gd name="adj1" fmla="val -50603"/>
              <a:gd name="adj2" fmla="val -2215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57EE7A40-FCEE-405C-A9F4-38160E9F107F}"/>
              </a:ext>
            </a:extLst>
          </p:cNvPr>
          <p:cNvSpPr/>
          <p:nvPr/>
        </p:nvSpPr>
        <p:spPr>
          <a:xfrm>
            <a:off x="6292166" y="2274565"/>
            <a:ext cx="5579153" cy="675606"/>
          </a:xfrm>
          <a:prstGeom prst="wedgeRectCallout">
            <a:avLst>
              <a:gd name="adj1" fmla="val -61689"/>
              <a:gd name="adj2" fmla="val 1274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시각화한 데이터를 어플리케이션으로 전송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5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테마1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E3AF7A9B-BCC7-4E9D-9B59-B21BFB76F4EF}" vid="{A48B8047-8FDF-428C-91C3-D0DE81D83E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3923</TotalTime>
  <Words>688</Words>
  <Application>Microsoft Office PowerPoint</Application>
  <PresentationFormat>와이드스크린</PresentationFormat>
  <Paragraphs>157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나눔바른고딕</vt:lpstr>
      <vt:lpstr>맑은 고딕</vt:lpstr>
      <vt:lpstr>휴먼매직체</vt:lpstr>
      <vt:lpstr>Arial</vt:lpstr>
      <vt:lpstr>Gill Sans MT</vt:lpstr>
      <vt:lpstr>Wingdings</vt:lpstr>
      <vt:lpstr>Wingdings 2</vt:lpstr>
      <vt:lpstr>테마1</vt:lpstr>
      <vt:lpstr>분산저장시스템을 이용한 차량 모니터링</vt:lpstr>
      <vt:lpstr>목차</vt:lpstr>
      <vt:lpstr>종합 설계 개요(1/2)</vt:lpstr>
      <vt:lpstr>종합 설계 개요(2/2)</vt:lpstr>
      <vt:lpstr>종합 설계 지적사항</vt:lpstr>
      <vt:lpstr>지적 사항에 대한 개선점</vt:lpstr>
      <vt:lpstr>지적사항에 대한 개선점</vt:lpstr>
      <vt:lpstr>지적사항에 대한 개선점</vt:lpstr>
      <vt:lpstr>지적사항에 대한 개선점</vt:lpstr>
      <vt:lpstr>지적사항에 대한 개선점</vt:lpstr>
      <vt:lpstr>지적사항에 대한 개선점</vt:lpstr>
      <vt:lpstr>개발 환경 및 개발 방법</vt:lpstr>
      <vt:lpstr>업무 분담</vt:lpstr>
      <vt:lpstr>졸업 연구 수행 일정</vt:lpstr>
      <vt:lpstr>Git hub</vt:lpstr>
      <vt:lpstr>필요 기술 및 참고 문헌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</dc:title>
  <dc:creator>user</dc:creator>
  <cp:lastModifiedBy>DONGYOUN SHIN</cp:lastModifiedBy>
  <cp:revision>299</cp:revision>
  <dcterms:created xsi:type="dcterms:W3CDTF">2017-01-07T05:29:48Z</dcterms:created>
  <dcterms:modified xsi:type="dcterms:W3CDTF">2018-01-22T05:29:25Z</dcterms:modified>
</cp:coreProperties>
</file>