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5143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dirty="0">
                <a:solidFill>
                  <a:srgbClr val="FF0000"/>
                </a:solidFill>
              </a:rPr>
              <a:t>北京大学</a:t>
            </a:r>
            <a:endParaRPr lang="en-US" sz="3000" dirty="0"/>
          </a:p>
        </p:txBody>
      </p:sp>
      <p:pic>
        <p:nvPicPr>
          <p:cNvPr id="3" name="Image 0" descr="https://nos.netease.com/edu-image/F78C41FA9703708FB193137A688F7195.png?imageView&amp;thumbnail=150y150&amp;quality=1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0480" y="1285875"/>
            <a:ext cx="914400" cy="914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30861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北京大学创办于1898年，初名京师大学堂，是中国第一所国立综合性大学，也是当时中国最高教育行政机关。辛亥革命后，于1912年改为现名。 学校为教育部直属全国重点大学，国家“211工程”、“985工程”建设大学、C9联盟，以及东亚研究型大学协会、国际研究型大学联盟、环太平洋大学联盟、东亚四大学论坛的重要成员。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2024-08-26T07:20:01Z</dcterms:created>
  <dcterms:modified xsi:type="dcterms:W3CDTF">2024-08-26T07:20:01Z</dcterms:modified>
</cp:coreProperties>
</file>