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embeddings/oleObject2.wdp" ContentType="image/vnd.ms-photo"/>
  <Override PartName="/ppt/embeddings/oleObject3.wdp" ContentType="image/vnd.ms-photo"/>
  <Override PartName="/ppt/embeddings/oleObject4.wdp" ContentType="image/vnd.ms-photo"/>
  <Override PartName="/ppt/embeddings/oleObject5.wdp" ContentType="image/vnd.ms-photo"/>
  <Override PartName="/ppt/embeddings/oleObject6.wdp" ContentType="image/vnd.ms-photo"/>
  <Override PartName="/ppt/embeddings/oleObject7.wdp" ContentType="image/vnd.ms-photo"/>
  <Override PartName="/ppt/embeddings/oleObject8.wdp" ContentType="image/vnd.ms-photo"/>
  <Override PartName="/ppt/media/hdphoto10.wdp" ContentType="image/vnd.ms-photo"/>
  <Override PartName="/ppt/media/hdphoto11.wdp" ContentType="image/vnd.ms-photo"/>
  <Override PartName="/ppt/media/hdphoto9.wdp" ContentType="image/vnd.ms-photo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8" r:id="rId9"/>
    <p:sldId id="265" r:id="rId10"/>
    <p:sldId id="269" r:id="rId11"/>
    <p:sldId id="272" r:id="rId12"/>
    <p:sldId id="273" r:id="rId13"/>
    <p:sldId id="274" r:id="rId14"/>
    <p:sldId id="266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67" r:id="rId25"/>
    <p:sldId id="28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795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6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2.xml"  /><Relationship Id="rId30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5F755-1F2D-4FBB-A0F5-C5FAE7F34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8F016-91C0-471C-8A5E-283FE567A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4D74F-FFD7-4B1F-B2DB-86F07E97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C462A-6163-479D-A43C-92DD2619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7295A-E186-496C-A3FF-76B39C79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9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D82B8-A677-493B-9C5F-40512D57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21D64C-2675-40C1-B37F-99F8D89B1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35FC6-0B34-4735-BAE4-B87CAF03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8196D-95A1-406A-BE57-2E899E64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D3DD9-3E0C-4DEA-9B5A-D2057A56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9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B34B80-0AA1-4B94-8C73-8DCFD7DA7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FDEC4C-3D71-4E7B-9490-2BCA75058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5D35E-C973-4431-B944-61C4D0BC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F5DDE-5B16-4F3E-999B-4DE50773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81BE9-D15E-4B84-9E63-19576241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4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DF40A-2164-455C-8968-B2925E7E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1DA1E-7DBF-41AF-AB35-8F26D38B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5AA7C-7413-4E69-8874-A3FEE4D8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AA64F-B7FD-4498-B236-61028411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9796F-126E-432D-8E6C-4ED6370C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1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73CE2-B63D-4887-8B06-2201F83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CBC55-D8A9-4D06-A90D-250D08667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104BD-6A73-4494-AC5F-0D61082D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95D10-BCC7-4A95-AFCF-68172C77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03484-E2B4-4F9A-83A4-60201455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0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FC7CD-8C8B-488A-94C0-1699D29A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893B5-DDDF-423E-9C43-4A370942B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C32A56-552C-40AC-8E16-CBF59A67E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805D4E-14CF-419A-822C-BE73C3A2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19471-5892-4C5B-9672-F4853DBC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511584-F4E2-49D2-B28E-D04FDCE8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8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3A89E-054F-40EC-A43C-57605684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15A6B4-3D42-4B2A-B73F-B2FF36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1F3B37-03F9-4A6B-B856-7E81541D1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9E9EA1-E7DA-4D9C-84B1-7706C8234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BB9535-3882-4460-9CCB-461C7D775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3C954B-6F4B-46F8-863E-C2A71F08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F09993-58A0-43B6-9F60-E23DA851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6486A6-4A99-4AD8-9508-C2037A91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7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D9B41-5763-44AB-AF53-74EFEC15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C3941C-BBA9-447F-BAB4-757E1A1A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A32D6C-AF2E-4AE7-B8A7-560F4638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D1C45E-A056-41F2-A60D-5AFDA5D7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4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294EFE-3522-40C7-AA6D-57D4CFAD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8B4C70-44C5-40C9-AEF6-26E22342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CB03F-D122-4CB9-99F9-D8EE8543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1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20ED0-D1F7-4C15-8EAE-C2705D45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22DF0-DE1E-404A-9111-3094A65E9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A632BB-CED1-405F-8BC0-632A92D55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B9528F-4373-477B-A55A-9B3990D0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BA9816-314D-4C91-A4DE-490A77C3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11DE18-F443-43FD-B309-740397E3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0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E5E1D-011C-4961-B543-B79DFDDA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3DABFC-88C1-4976-A363-BEFE69203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A0D41A-25B0-481A-B2C7-57439679E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C1A69D-7CD8-42DC-B7A6-24B533BC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B417A-794B-4921-9A40-D1D0DEB1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C70A9B-3446-4CD6-B2BA-33B4C617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4911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84D72D-89B2-457A-825E-477F2FFA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0E1B57-F37D-48AF-86C0-FCDDAE3F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E0E18-96BD-4BC4-B353-9C655B3F0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659D9-4470-4936-BE07-A40E245FB256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55010-781E-426A-B653-8F1D12D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B9971-1DCB-4A67-ABA8-0E9BFF392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795E2-D649-41A7-9908-05BD9945A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48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microsoft.com/office/2007/relationships/hdphoto" Target="../embeddings/oleObject1.wdp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microsoft.com/office/2007/relationships/hdphoto" Target="../media/hdphoto10.wdp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Relationship Id="rId3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jpeg"  /><Relationship Id="rId3" Type="http://schemas.openxmlformats.org/officeDocument/2006/relationships/image" Target="../media/image25.jpeg"  /><Relationship Id="rId4" Type="http://schemas.openxmlformats.org/officeDocument/2006/relationships/image" Target="../media/image26.jpeg"  /><Relationship Id="rId5" Type="http://schemas.openxmlformats.org/officeDocument/2006/relationships/image" Target="../media/image2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Relationship Id="rId3" Type="http://schemas.microsoft.com/office/2007/relationships/hdphoto" Target="../media/hdphoto11.wdp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microsoft.com/office/2007/relationships/hdphoto" Target="../embeddings/oleObject2.wdp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microsoft.com/office/2007/relationships/hdphoto" Target="../embeddings/oleObject3.wdp"  /><Relationship Id="rId4" Type="http://schemas.openxmlformats.org/officeDocument/2006/relationships/image" Target="../media/image5.png"  /><Relationship Id="rId5" Type="http://schemas.microsoft.com/office/2007/relationships/hdphoto" Target="../embeddings/oleObject4.wdp"  /><Relationship Id="rId6" Type="http://schemas.openxmlformats.org/officeDocument/2006/relationships/image" Target="../media/image6.png"  /><Relationship Id="rId7" Type="http://schemas.microsoft.com/office/2007/relationships/hdphoto" Target="../embeddings/oleObject5.wdp"  /><Relationship Id="rId8" Type="http://schemas.openxmlformats.org/officeDocument/2006/relationships/image" Target="../media/image7.png"  /><Relationship Id="rId9" Type="http://schemas.microsoft.com/office/2007/relationships/hdphoto" Target="../embeddings/oleObject6.wdp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microsoft.com/office/2007/relationships/hdphoto" Target="../embeddings/oleObject7.wdp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microsoft.com/office/2007/relationships/hdphoto" Target="../embeddings/oleObject8.wdp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microsoft.com/office/2007/relationships/hdphoto" Target="../media/hdphoto9.wdp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0A951E-043D-4C10-A57E-3C82065F325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96EFE3-1E48-4159-9D9B-8B3526251B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31" y="1893431"/>
            <a:ext cx="3071137" cy="30711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46E3BC-5789-4070-96A4-21596DEF6BC6}"/>
              </a:ext>
            </a:extLst>
          </p:cNvPr>
          <p:cNvSpPr txBox="1"/>
          <p:nvPr/>
        </p:nvSpPr>
        <p:spPr>
          <a:xfrm>
            <a:off x="7608431" y="2219325"/>
            <a:ext cx="3082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/>
              <a:t>RECIPE BOOK</a:t>
            </a:r>
          </a:p>
          <a:p>
            <a:r>
              <a:rPr lang="en-US" altLang="ko-KR" sz="4000" b="1" spc="-300" dirty="0"/>
              <a:t>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070005-B7C6-45A6-AA9B-AE8BE743FB92}"/>
              </a:ext>
            </a:extLst>
          </p:cNvPr>
          <p:cNvSpPr txBox="1"/>
          <p:nvPr/>
        </p:nvSpPr>
        <p:spPr>
          <a:xfrm>
            <a:off x="7608431" y="3733800"/>
            <a:ext cx="347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300" dirty="0"/>
              <a:t>고영석  </a:t>
            </a:r>
            <a:r>
              <a:rPr lang="en-US" altLang="ko-KR" b="1" spc="-300" dirty="0"/>
              <a:t>|  </a:t>
            </a:r>
            <a:r>
              <a:rPr lang="ko-KR" altLang="en-US" b="1" spc="-300" dirty="0"/>
              <a:t>김동윤  </a:t>
            </a:r>
            <a:r>
              <a:rPr lang="en-US" altLang="ko-KR" b="1" spc="-300" dirty="0"/>
              <a:t>|  </a:t>
            </a:r>
            <a:r>
              <a:rPr lang="ko-KR" altLang="en-US" b="1" spc="-300" dirty="0" err="1"/>
              <a:t>정탁균</a:t>
            </a:r>
            <a:r>
              <a:rPr lang="ko-KR" altLang="en-US" b="1" spc="-300" dirty="0"/>
              <a:t>  </a:t>
            </a:r>
            <a:r>
              <a:rPr lang="en-US" altLang="ko-KR" b="1" spc="-300" dirty="0"/>
              <a:t>|  </a:t>
            </a:r>
            <a:r>
              <a:rPr lang="ko-KR" altLang="en-US" b="1" spc="-300" dirty="0"/>
              <a:t>정 빈</a:t>
            </a:r>
            <a:endParaRPr lang="en-US" altLang="ko-KR" b="1" spc="-300" dirty="0"/>
          </a:p>
        </p:txBody>
      </p:sp>
    </p:spTree>
    <p:extLst>
      <p:ext uri="{BB962C8B-B14F-4D97-AF65-F5344CB8AC3E}">
        <p14:creationId xmlns:p14="http://schemas.microsoft.com/office/powerpoint/2010/main" val="3203124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4755100" y="346874"/>
            <a:ext cx="2681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</a:rPr>
              <a:t>CLASS</a:t>
            </a:r>
            <a:r>
              <a:rPr lang="ko-KR" altLang="en-US" sz="2800" b="1" spc="-300" dirty="0">
                <a:solidFill>
                  <a:schemeClr val="bg1"/>
                </a:solidFill>
              </a:rPr>
              <a:t> </a:t>
            </a:r>
            <a:r>
              <a:rPr lang="en-US" altLang="ko-KR" sz="2800" b="1" spc="-300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92B093-5F22-4D8F-BB27-BC71EAC85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96" y="1352550"/>
            <a:ext cx="6754406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1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4755100" y="346874"/>
            <a:ext cx="2681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</a:rPr>
              <a:t>CLASS</a:t>
            </a:r>
            <a:r>
              <a:rPr lang="ko-KR" altLang="en-US" sz="2800" b="1" spc="-300" dirty="0">
                <a:solidFill>
                  <a:schemeClr val="bg1"/>
                </a:solidFill>
              </a:rPr>
              <a:t> </a:t>
            </a:r>
            <a:r>
              <a:rPr lang="en-US" altLang="ko-KR" sz="2800" b="1" spc="-300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26BC30-FFC5-497C-95DA-4652B842B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859" y="1274118"/>
            <a:ext cx="746628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8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4755100" y="346874"/>
            <a:ext cx="2681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</a:rPr>
              <a:t>CLASS</a:t>
            </a:r>
            <a:r>
              <a:rPr lang="ko-KR" altLang="en-US" sz="2800" b="1" spc="-300" dirty="0">
                <a:solidFill>
                  <a:schemeClr val="bg1"/>
                </a:solidFill>
              </a:rPr>
              <a:t> </a:t>
            </a:r>
            <a:r>
              <a:rPr lang="en-US" altLang="ko-KR" sz="2800" b="1" spc="-300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C2556B-B7A5-4B89-808E-E3A1CC9C4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19" y="1236018"/>
            <a:ext cx="9981459" cy="535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1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4755100" y="346874"/>
            <a:ext cx="2681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</a:rPr>
              <a:t>CLASS</a:t>
            </a:r>
            <a:r>
              <a:rPr lang="ko-KR" altLang="en-US" sz="2800" b="1" spc="-300" dirty="0">
                <a:solidFill>
                  <a:schemeClr val="bg1"/>
                </a:solidFill>
              </a:rPr>
              <a:t> </a:t>
            </a:r>
            <a:r>
              <a:rPr lang="en-US" altLang="ko-KR" sz="2800" b="1" spc="-300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37AB2A-BDF3-4DDB-A0B3-FDE9C95DE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76" y="1197918"/>
            <a:ext cx="8457647" cy="56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42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0A951E-043D-4C10-A57E-3C82065F32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85D88-698F-4FF3-9755-90E182528E9E}"/>
              </a:ext>
            </a:extLst>
          </p:cNvPr>
          <p:cNvSpPr txBox="1"/>
          <p:nvPr/>
        </p:nvSpPr>
        <p:spPr>
          <a:xfrm>
            <a:off x="4429126" y="3989012"/>
            <a:ext cx="234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프로그램</a:t>
            </a:r>
            <a:r>
              <a:rPr lang="ko-KR" altLang="en-US" sz="2800" b="1" spc="-300" dirty="0">
                <a:solidFill>
                  <a:schemeClr val="bg1"/>
                </a:solidFill>
              </a:rPr>
              <a:t> 설명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0700F-7395-45B4-9E58-13D899CAA65D}"/>
              </a:ext>
            </a:extLst>
          </p:cNvPr>
          <p:cNvSpPr txBox="1"/>
          <p:nvPr/>
        </p:nvSpPr>
        <p:spPr>
          <a:xfrm rot="2732879">
            <a:off x="6112496" y="1417806"/>
            <a:ext cx="9344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spc="-3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B12861C4-8D26-4FB2-A90B-B03A6917C2B1}"/>
              </a:ext>
            </a:extLst>
          </p:cNvPr>
          <p:cNvCxnSpPr/>
          <p:nvPr/>
        </p:nvCxnSpPr>
        <p:spPr>
          <a:xfrm>
            <a:off x="5209652" y="2495548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0C109CE-DC3E-4761-82BD-D662107A8A6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782" y="2989559"/>
            <a:ext cx="1012037" cy="101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77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001687" y="346874"/>
            <a:ext cx="218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프로그램</a:t>
            </a:r>
            <a:r>
              <a:rPr lang="ko-KR" altLang="en-US" sz="2800" b="1" spc="-300" dirty="0">
                <a:solidFill>
                  <a:schemeClr val="bg1"/>
                </a:solidFill>
              </a:rPr>
              <a:t> 설명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B8428E-A887-476F-B4A0-048D7EDFD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4673" y="2739973"/>
            <a:ext cx="4747141" cy="296696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4B333-0851-4146-AF26-DA4182993DA7}"/>
              </a:ext>
            </a:extLst>
          </p:cNvPr>
          <p:cNvSpPr txBox="1"/>
          <p:nvPr/>
        </p:nvSpPr>
        <p:spPr>
          <a:xfrm>
            <a:off x="7183602" y="2392236"/>
            <a:ext cx="2987100" cy="8617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ID, PW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중 하나라도 입력하지 </a:t>
            </a:r>
            <a:r>
              <a:rPr lang="ko-KR" altLang="en-US" sz="1000" dirty="0" err="1">
                <a:solidFill>
                  <a:srgbClr val="171717"/>
                </a:solidFill>
                <a:latin typeface="맑은 고딕"/>
              </a:rPr>
              <a:t>않을경우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 </a:t>
            </a:r>
          </a:p>
          <a:p>
            <a:pPr>
              <a:defRPr/>
            </a:pP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입력 경고가 뜨며 해당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 </a:t>
            </a:r>
            <a:r>
              <a:rPr lang="en-US" altLang="ko-KR" sz="1000" dirty="0" err="1">
                <a:solidFill>
                  <a:srgbClr val="171717"/>
                </a:solidFill>
                <a:latin typeface="맑은 고딕"/>
              </a:rPr>
              <a:t>TextField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로 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focus()</a:t>
            </a:r>
          </a:p>
          <a:p>
            <a:pPr>
              <a:defRPr/>
            </a:pPr>
            <a:endParaRPr lang="ko-KR" altLang="en-US" sz="1000" dirty="0">
              <a:solidFill>
                <a:srgbClr val="171717"/>
              </a:solidFill>
              <a:latin typeface="맑은 고딕"/>
            </a:endParaRPr>
          </a:p>
          <a:p>
            <a:pPr>
              <a:defRPr/>
            </a:pP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각각 </a:t>
            </a:r>
            <a:r>
              <a:rPr lang="en-US" altLang="ko-KR" sz="1000" dirty="0" err="1">
                <a:solidFill>
                  <a:srgbClr val="171717"/>
                </a:solidFill>
                <a:latin typeface="맑은 고딕"/>
              </a:rPr>
              <a:t>TextField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에 </a:t>
            </a:r>
            <a:r>
              <a:rPr lang="en-US" altLang="ko-KR" sz="1000" dirty="0" err="1">
                <a:solidFill>
                  <a:srgbClr val="171717"/>
                </a:solidFill>
                <a:latin typeface="맑은 고딕"/>
              </a:rPr>
              <a:t>addEventFilter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를 걸어 </a:t>
            </a:r>
          </a:p>
          <a:p>
            <a:pPr>
              <a:defRPr/>
            </a:pPr>
            <a:r>
              <a:rPr lang="ko-KR" altLang="en-US" sz="1000" dirty="0" err="1">
                <a:solidFill>
                  <a:srgbClr val="171717"/>
                </a:solidFill>
                <a:latin typeface="맑은 고딕"/>
              </a:rPr>
              <a:t>엔터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 </a:t>
            </a:r>
            <a:r>
              <a:rPr lang="ko-KR" altLang="en-US" sz="1000" dirty="0" err="1">
                <a:solidFill>
                  <a:srgbClr val="171717"/>
                </a:solidFill>
                <a:latin typeface="맑은 고딕"/>
              </a:rPr>
              <a:t>입력시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 로그인이 가능하도록 설정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AC07C1-6386-46B9-9C89-10BEA6B9ED74}"/>
              </a:ext>
            </a:extLst>
          </p:cNvPr>
          <p:cNvCxnSpPr/>
          <p:nvPr/>
        </p:nvCxnSpPr>
        <p:spPr>
          <a:xfrm rot="16200000">
            <a:off x="5557569" y="2938550"/>
            <a:ext cx="95471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6A677D-8140-48F2-BCD4-CD283B2C1537}"/>
              </a:ext>
            </a:extLst>
          </p:cNvPr>
          <p:cNvCxnSpPr/>
          <p:nvPr/>
        </p:nvCxnSpPr>
        <p:spPr>
          <a:xfrm>
            <a:off x="6035725" y="2458217"/>
            <a:ext cx="100928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FF844F7-9906-42C2-A142-19390F00429C}"/>
              </a:ext>
            </a:extLst>
          </p:cNvPr>
          <p:cNvSpPr/>
          <p:nvPr/>
        </p:nvSpPr>
        <p:spPr>
          <a:xfrm>
            <a:off x="7041861" y="2422121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73005D-4A0D-444F-942F-AAC4FB5A92D9}"/>
              </a:ext>
            </a:extLst>
          </p:cNvPr>
          <p:cNvSpPr/>
          <p:nvPr/>
        </p:nvSpPr>
        <p:spPr>
          <a:xfrm>
            <a:off x="4433953" y="3418945"/>
            <a:ext cx="1834444" cy="89958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99884EF-30E1-422F-B723-FA6C71FDA362}"/>
              </a:ext>
            </a:extLst>
          </p:cNvPr>
          <p:cNvCxnSpPr/>
          <p:nvPr/>
        </p:nvCxnSpPr>
        <p:spPr>
          <a:xfrm>
            <a:off x="5953125" y="4984220"/>
            <a:ext cx="120499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45B18A45-B335-4EC7-9F30-5E4A91E7F0E9}"/>
              </a:ext>
            </a:extLst>
          </p:cNvPr>
          <p:cNvSpPr/>
          <p:nvPr/>
        </p:nvSpPr>
        <p:spPr>
          <a:xfrm>
            <a:off x="7159810" y="4932429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14B48-B4A6-4F57-BC81-04915FBEEE13}"/>
              </a:ext>
            </a:extLst>
          </p:cNvPr>
          <p:cNvSpPr txBox="1"/>
          <p:nvPr/>
        </p:nvSpPr>
        <p:spPr>
          <a:xfrm>
            <a:off x="7338319" y="4671598"/>
            <a:ext cx="3080973" cy="8617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[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로그인 버튼 클릭 시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]</a:t>
            </a:r>
          </a:p>
          <a:p>
            <a:pPr>
              <a:defRPr/>
            </a:pP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ID/ PW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로 로그인 성공 시 레시피 </a:t>
            </a:r>
            <a:r>
              <a:rPr lang="ko-KR" altLang="en-US" sz="1000" dirty="0" err="1">
                <a:solidFill>
                  <a:srgbClr val="171717"/>
                </a:solidFill>
                <a:latin typeface="맑은 고딕"/>
              </a:rPr>
              <a:t>검색폼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 출력</a:t>
            </a:r>
          </a:p>
          <a:p>
            <a:pPr>
              <a:defRPr/>
            </a:pP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admin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 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/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 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admin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로 로그인 시 관리자메뉴 출력</a:t>
            </a:r>
          </a:p>
          <a:p>
            <a:pPr>
              <a:defRPr/>
            </a:pPr>
            <a:endParaRPr lang="ko-KR" altLang="en-US" sz="1000" dirty="0">
              <a:solidFill>
                <a:srgbClr val="171717"/>
              </a:solidFill>
              <a:latin typeface="맑은 고딕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*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 폼 </a:t>
            </a:r>
            <a:r>
              <a:rPr lang="ko-KR" altLang="en-US" sz="1000" dirty="0" err="1">
                <a:solidFill>
                  <a:srgbClr val="171717"/>
                </a:solidFill>
                <a:latin typeface="맑은 고딕"/>
              </a:rPr>
              <a:t>출력시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 로그인 창은 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hide()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로 숨김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313B55F-87EA-499F-91DA-0C93795627B1}"/>
              </a:ext>
            </a:extLst>
          </p:cNvPr>
          <p:cNvCxnSpPr/>
          <p:nvPr/>
        </p:nvCxnSpPr>
        <p:spPr>
          <a:xfrm rot="16200000" flipH="1">
            <a:off x="5455517" y="5685425"/>
            <a:ext cx="69971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0691DFFA-DF6A-4847-9619-7BD087516273}"/>
              </a:ext>
            </a:extLst>
          </p:cNvPr>
          <p:cNvSpPr/>
          <p:nvPr/>
        </p:nvSpPr>
        <p:spPr>
          <a:xfrm>
            <a:off x="6926709" y="5994742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CD3B5D-2E2C-44B7-AC16-F5B96933E4FD}"/>
              </a:ext>
            </a:extLst>
          </p:cNvPr>
          <p:cNvSpPr txBox="1"/>
          <p:nvPr/>
        </p:nvSpPr>
        <p:spPr>
          <a:xfrm>
            <a:off x="7082920" y="5895877"/>
            <a:ext cx="2835702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[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회원가입 버튼 클릭 시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]</a:t>
            </a:r>
          </a:p>
          <a:p>
            <a:pPr>
              <a:defRPr/>
            </a:pP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회원가입 폼 출력</a:t>
            </a:r>
          </a:p>
          <a:p>
            <a:pPr>
              <a:defRPr/>
            </a:pPr>
            <a:endParaRPr lang="ko-KR" altLang="en-US" sz="1000" dirty="0">
              <a:solidFill>
                <a:srgbClr val="171717"/>
              </a:solidFill>
              <a:latin typeface="맑은 고딕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*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 폼 </a:t>
            </a:r>
            <a:r>
              <a:rPr lang="ko-KR" altLang="en-US" sz="1000" dirty="0" err="1">
                <a:solidFill>
                  <a:srgbClr val="171717"/>
                </a:solidFill>
                <a:latin typeface="맑은 고딕"/>
              </a:rPr>
              <a:t>출력시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 로그인 창은 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hide()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로 숨김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5C6D685-F607-4BE7-B2A3-66EA91388756}"/>
              </a:ext>
            </a:extLst>
          </p:cNvPr>
          <p:cNvCxnSpPr/>
          <p:nvPr/>
        </p:nvCxnSpPr>
        <p:spPr>
          <a:xfrm>
            <a:off x="6034859" y="4220211"/>
            <a:ext cx="111125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AFE4AF40-0A32-4CFD-BD71-4F6B6BA65442}"/>
              </a:ext>
            </a:extLst>
          </p:cNvPr>
          <p:cNvSpPr/>
          <p:nvPr/>
        </p:nvSpPr>
        <p:spPr>
          <a:xfrm>
            <a:off x="7153224" y="4175830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DF38CD-2E11-4D86-8343-BFA34D929621}"/>
              </a:ext>
            </a:extLst>
          </p:cNvPr>
          <p:cNvSpPr txBox="1"/>
          <p:nvPr/>
        </p:nvSpPr>
        <p:spPr>
          <a:xfrm>
            <a:off x="7295432" y="4013365"/>
            <a:ext cx="2300212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[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입력 취소 버튼 클릭 시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]</a:t>
            </a:r>
          </a:p>
          <a:p>
            <a:pPr>
              <a:defRPr/>
            </a:pPr>
            <a:r>
              <a:rPr lang="en-US" altLang="ko-KR" sz="1000" dirty="0" err="1">
                <a:solidFill>
                  <a:srgbClr val="171717"/>
                </a:solidFill>
                <a:latin typeface="맑은 고딕"/>
              </a:rPr>
              <a:t>setText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()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를 이용해 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ID, PW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에 입력된 </a:t>
            </a:r>
            <a:r>
              <a:rPr lang="en-US" altLang="ko-KR" sz="1000" dirty="0">
                <a:solidFill>
                  <a:srgbClr val="171717"/>
                </a:solidFill>
                <a:latin typeface="맑은 고딕"/>
              </a:rPr>
              <a:t>Text</a:t>
            </a:r>
            <a:r>
              <a:rPr lang="ko-KR" altLang="en-US" sz="1000" dirty="0">
                <a:solidFill>
                  <a:srgbClr val="171717"/>
                </a:solidFill>
                <a:latin typeface="맑은 고딕"/>
              </a:rPr>
              <a:t>를 지움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78ABF20-C004-4174-BD50-C432B22F18C5}"/>
              </a:ext>
            </a:extLst>
          </p:cNvPr>
          <p:cNvCxnSpPr/>
          <p:nvPr/>
        </p:nvCxnSpPr>
        <p:spPr>
          <a:xfrm>
            <a:off x="5805377" y="6035532"/>
            <a:ext cx="1111250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75E927F-5710-481A-86B8-459CCE922AC0}"/>
              </a:ext>
            </a:extLst>
          </p:cNvPr>
          <p:cNvCxnSpPr/>
          <p:nvPr/>
        </p:nvCxnSpPr>
        <p:spPr>
          <a:xfrm rot="16200000">
            <a:off x="2367211" y="2318093"/>
            <a:ext cx="1222072" cy="0"/>
          </a:xfrm>
          <a:prstGeom prst="line">
            <a:avLst/>
          </a:prstGeom>
          <a:solidFill>
            <a:schemeClr val="dk1"/>
          </a:solidFill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81D0937-B11E-4125-97BC-AD02C6985960}"/>
              </a:ext>
            </a:extLst>
          </p:cNvPr>
          <p:cNvCxnSpPr/>
          <p:nvPr/>
        </p:nvCxnSpPr>
        <p:spPr>
          <a:xfrm rot="10800000">
            <a:off x="2979535" y="1706156"/>
            <a:ext cx="1068204" cy="0"/>
          </a:xfrm>
          <a:prstGeom prst="line">
            <a:avLst/>
          </a:prstGeom>
          <a:solidFill>
            <a:schemeClr val="dk1"/>
          </a:solidFill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4AA18A3-1859-48D0-AA53-D046CCE21131}"/>
              </a:ext>
            </a:extLst>
          </p:cNvPr>
          <p:cNvSpPr/>
          <p:nvPr/>
        </p:nvSpPr>
        <p:spPr>
          <a:xfrm>
            <a:off x="4051542" y="1657883"/>
            <a:ext cx="98534" cy="98534"/>
          </a:xfrm>
          <a:prstGeom prst="ellipse">
            <a:avLst/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C03657-E8E2-466D-902B-B378844000CE}"/>
              </a:ext>
            </a:extLst>
          </p:cNvPr>
          <p:cNvSpPr txBox="1"/>
          <p:nvPr/>
        </p:nvSpPr>
        <p:spPr>
          <a:xfrm>
            <a:off x="4211846" y="1452038"/>
            <a:ext cx="2677619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normalizeH="0" baseline="0" dirty="0">
                <a:solidFill>
                  <a:schemeClr val="tx1"/>
                </a:solidFill>
                <a:latin typeface="+mj-lt"/>
              </a:rPr>
              <a:t>*</a:t>
            </a:r>
            <a:r>
              <a:rPr kumimoji="0" lang="ko-KR" altLang="en-US" sz="1000" b="0" i="0" u="none" strike="noStrike" kern="1200" cap="none" normalizeH="0" baseline="0" dirty="0">
                <a:solidFill>
                  <a:schemeClr val="tx1"/>
                </a:solidFill>
                <a:latin typeface="+mj-lt"/>
              </a:rPr>
              <a:t> 모든 폼에 해당하는 사항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normalizeH="0" baseline="0" dirty="0">
              <a:solidFill>
                <a:schemeClr val="tx1"/>
              </a:solidFill>
              <a:latin typeface="+mj-l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normalizeH="0" baseline="0" dirty="0">
                <a:solidFill>
                  <a:schemeClr val="tx1"/>
                </a:solidFill>
                <a:latin typeface="+mj-lt"/>
              </a:rPr>
              <a:t>폼을 드래그 시 폼이 움직일 수 있도록 설계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DC8F4EE-687C-4CAC-B5AF-178AF8068229}"/>
              </a:ext>
            </a:extLst>
          </p:cNvPr>
          <p:cNvCxnSpPr/>
          <p:nvPr/>
        </p:nvCxnSpPr>
        <p:spPr>
          <a:xfrm rot="16200000" flipH="1">
            <a:off x="6075721" y="2373421"/>
            <a:ext cx="69971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336FE5D-F4F1-44E0-9DE0-C9C92DAD9669}"/>
              </a:ext>
            </a:extLst>
          </p:cNvPr>
          <p:cNvCxnSpPr/>
          <p:nvPr/>
        </p:nvCxnSpPr>
        <p:spPr>
          <a:xfrm>
            <a:off x="6426659" y="2019576"/>
            <a:ext cx="1111250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D7D35FBE-66F3-4A53-8098-4D45D73E7A6F}"/>
              </a:ext>
            </a:extLst>
          </p:cNvPr>
          <p:cNvSpPr/>
          <p:nvPr/>
        </p:nvSpPr>
        <p:spPr>
          <a:xfrm>
            <a:off x="7535723" y="1975164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5C2A86-8190-4798-8EF0-4F4F43A1DFC2}"/>
              </a:ext>
            </a:extLst>
          </p:cNvPr>
          <p:cNvSpPr/>
          <p:nvPr/>
        </p:nvSpPr>
        <p:spPr>
          <a:xfrm>
            <a:off x="6302090" y="2737279"/>
            <a:ext cx="254033" cy="216657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236B93-54A5-4F00-A2DD-F9A565F37FF9}"/>
              </a:ext>
            </a:extLst>
          </p:cNvPr>
          <p:cNvSpPr txBox="1"/>
          <p:nvPr/>
        </p:nvSpPr>
        <p:spPr>
          <a:xfrm>
            <a:off x="7680708" y="1713346"/>
            <a:ext cx="2677619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normalizeH="0" baseline="0" dirty="0">
                <a:solidFill>
                  <a:srgbClr val="171717"/>
                </a:solidFill>
                <a:latin typeface="맑은 고딕"/>
              </a:rPr>
              <a:t>*</a:t>
            </a:r>
            <a:r>
              <a:rPr kumimoji="0" lang="ko-KR" altLang="en-US" sz="1000" b="0" i="0" u="none" strike="noStrike" kern="1200" cap="none" normalizeH="0" baseline="0" dirty="0">
                <a:solidFill>
                  <a:srgbClr val="171717"/>
                </a:solidFill>
                <a:latin typeface="맑은 고딕"/>
              </a:rPr>
              <a:t> 모든 폼에 해당하는 사항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normalizeH="0" baseline="0" dirty="0">
              <a:solidFill>
                <a:srgbClr val="171717"/>
              </a:solidFill>
              <a:latin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normalizeH="0" baseline="0" dirty="0">
                <a:solidFill>
                  <a:srgbClr val="171717"/>
                </a:solidFill>
                <a:latin typeface="맑은 고딕"/>
              </a:rPr>
              <a:t>버튼 클릭 시 폼이 닫힘</a:t>
            </a:r>
            <a:r>
              <a:rPr kumimoji="0" lang="en-US" altLang="ko-KR" sz="1000" b="0" i="0" u="none" strike="noStrike" kern="1200" cap="none" normalizeH="0" baseline="0" dirty="0">
                <a:solidFill>
                  <a:srgbClr val="171717"/>
                </a:solidFill>
                <a:latin typeface="맑은 고딕"/>
              </a:rPr>
              <a:t>.</a:t>
            </a:r>
            <a:endParaRPr kumimoji="0" lang="ko-KR" altLang="en-US" sz="1000" b="0" i="0" u="none" strike="noStrike" kern="1200" cap="none" normalizeH="0" baseline="0" dirty="0">
              <a:solidFill>
                <a:srgbClr val="171717"/>
              </a:solidFill>
              <a:latin typeface="맑은 고딕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EB79F2F-E740-47C4-B458-542FDCBD3356}"/>
              </a:ext>
            </a:extLst>
          </p:cNvPr>
          <p:cNvCxnSpPr/>
          <p:nvPr/>
        </p:nvCxnSpPr>
        <p:spPr>
          <a:xfrm rot="16200000" flipH="1">
            <a:off x="5813730" y="4841825"/>
            <a:ext cx="288926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14332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2" grpId="0" animBg="1"/>
      <p:bldP spid="13" grpId="0"/>
      <p:bldP spid="15" grpId="0" animBg="1"/>
      <p:bldP spid="16" grpId="0"/>
      <p:bldP spid="18" grpId="0" animBg="1"/>
      <p:bldP spid="19" grpId="0"/>
      <p:bldP spid="23" grpId="0" animBg="1"/>
      <p:bldP spid="24" grpId="0"/>
      <p:bldP spid="27" grpId="0" animBg="1"/>
      <p:bldP spid="28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+mj-l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001687" y="346874"/>
            <a:ext cx="218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+mj-lt"/>
              </a:rPr>
              <a:t>프로그램</a:t>
            </a:r>
            <a:r>
              <a:rPr lang="ko-KR" altLang="en-US" sz="2800" b="1" spc="-300" dirty="0">
                <a:solidFill>
                  <a:schemeClr val="bg1"/>
                </a:solidFill>
                <a:latin typeface="+mj-lt"/>
              </a:rPr>
              <a:t> 설명</a:t>
            </a:r>
            <a:endParaRPr lang="en-US" altLang="ko-KR" sz="2800" b="1" spc="-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C9610F5-5015-4B59-A6C0-0901F936D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0696" y="1465139"/>
            <a:ext cx="5385304" cy="3370028"/>
          </a:xfrm>
          <a:prstGeom prst="rect">
            <a:avLst/>
          </a:prstGeom>
          <a:ln>
            <a:solidFill>
              <a:schemeClr val="dk1"/>
            </a:solidFill>
          </a:ln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EF7E0CA-7C4D-41FF-AECE-B5B6D6FDCC6F}"/>
              </a:ext>
            </a:extLst>
          </p:cNvPr>
          <p:cNvCxnSpPr/>
          <p:nvPr/>
        </p:nvCxnSpPr>
        <p:spPr>
          <a:xfrm>
            <a:off x="4201004" y="4589635"/>
            <a:ext cx="0" cy="169619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73DCAF0-1943-4A25-85E5-5EE1C2E6BA85}"/>
              </a:ext>
            </a:extLst>
          </p:cNvPr>
          <p:cNvCxnSpPr/>
          <p:nvPr/>
        </p:nvCxnSpPr>
        <p:spPr>
          <a:xfrm>
            <a:off x="4201004" y="4766754"/>
            <a:ext cx="2328911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2BEB643F-93B9-4E80-943B-39615C034471}"/>
              </a:ext>
            </a:extLst>
          </p:cNvPr>
          <p:cNvSpPr/>
          <p:nvPr/>
        </p:nvSpPr>
        <p:spPr>
          <a:xfrm>
            <a:off x="6479580" y="4718199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F2D8A0-E13A-4C65-B3E7-19EC9B0CE3F8}"/>
              </a:ext>
            </a:extLst>
          </p:cNvPr>
          <p:cNvSpPr txBox="1"/>
          <p:nvPr/>
        </p:nvSpPr>
        <p:spPr>
          <a:xfrm>
            <a:off x="6570971" y="4324204"/>
            <a:ext cx="27074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+mj-lt"/>
                <a:ea typeface="맑은 고딕"/>
                <a:cs typeface="맑은 고딕"/>
              </a:rPr>
              <a:t>[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회원가입 버튼 클릭 시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]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각 필드에서 </a:t>
            </a:r>
            <a:r>
              <a:rPr kumimoji="0" lang="en-US" altLang="ko-KR" sz="1000" b="0" i="0" u="none" strike="noStrike" kern="1200" cap="none" spc="0" normalizeH="0" baseline="0" dirty="0" err="1">
                <a:latin typeface="+mj-lt"/>
                <a:ea typeface="맑은 고딕"/>
                <a:cs typeface="맑은 고딕"/>
              </a:rPr>
              <a:t>getText</a:t>
            </a: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를 이용하여 가져온 값이 </a:t>
            </a:r>
            <a:r>
              <a:rPr lang="ko-KR" altLang="en-US" sz="1000" dirty="0" err="1">
                <a:latin typeface="+mj-lt"/>
                <a:ea typeface="맑은 고딕"/>
                <a:cs typeface="맑은 고딕"/>
              </a:rPr>
              <a:t>비어있는지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 </a:t>
            </a:r>
            <a:r>
              <a:rPr lang="en-US" altLang="ko-KR" sz="1000" dirty="0" err="1">
                <a:latin typeface="+mj-lt"/>
                <a:ea typeface="맑은 고딕"/>
                <a:cs typeface="맑은 고딕"/>
              </a:rPr>
              <a:t>isEmpty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를 이용하여 체크 후 </a:t>
            </a:r>
            <a:r>
              <a:rPr lang="ko-KR" altLang="en-US" sz="1000" dirty="0" err="1">
                <a:latin typeface="+mj-lt"/>
                <a:ea typeface="맑은 고딕"/>
                <a:cs typeface="맑은 고딕"/>
              </a:rPr>
              <a:t>비어있다면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 회원가입 불가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0" i="0" u="none" strike="noStrike" kern="1200" cap="none" spc="0" normalizeH="0" baseline="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나이는 정규식을 이용</a:t>
            </a:r>
            <a:r>
              <a:rPr kumimoji="0" lang="en-US" altLang="ko-KR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(^\\d*$)</a:t>
            </a: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하여 숫자가 아니라면 회원가입 불가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이메일도 정규식을 이용</a:t>
            </a:r>
            <a:r>
              <a:rPr kumimoji="0" lang="en-US" altLang="ko-KR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(^[0-9a-zA-Z]([-_.]?[0-9a-zA-Z])*@[0-9a-zA-Z]([-_.]?[0-9a-zA-Z])*.[a-zA-Z]{2,3}$)</a:t>
            </a: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하여 이메일 형식이 아니라면 회원가입 불가</a:t>
            </a:r>
            <a:r>
              <a:rPr kumimoji="0" lang="en-US" altLang="ko-KR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.</a:t>
            </a:r>
            <a:endParaRPr lang="en-US" altLang="ko-KR" sz="100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 dirty="0">
              <a:latin typeface="+mj-lt"/>
              <a:ea typeface="맑은 고딕"/>
              <a:cs typeface="맑은 고딕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B2F72B-131C-4A6A-BD81-147062ECFD4C}"/>
              </a:ext>
            </a:extLst>
          </p:cNvPr>
          <p:cNvCxnSpPr/>
          <p:nvPr/>
        </p:nvCxnSpPr>
        <p:spPr>
          <a:xfrm flipV="1">
            <a:off x="5645358" y="4510997"/>
            <a:ext cx="612168" cy="1142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B14FFC17-57D9-4830-B49F-2EEB1B1CC839}"/>
              </a:ext>
            </a:extLst>
          </p:cNvPr>
          <p:cNvSpPr/>
          <p:nvPr/>
        </p:nvSpPr>
        <p:spPr>
          <a:xfrm>
            <a:off x="6488860" y="3227653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117262-1DA5-4442-80DF-C1CAE9C96E96}"/>
              </a:ext>
            </a:extLst>
          </p:cNvPr>
          <p:cNvSpPr txBox="1"/>
          <p:nvPr/>
        </p:nvSpPr>
        <p:spPr>
          <a:xfrm>
            <a:off x="6570971" y="3142702"/>
            <a:ext cx="32735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latin typeface="+mj-lt"/>
                <a:ea typeface="맑은 고딕"/>
                <a:cs typeface="맑은 고딕"/>
              </a:rPr>
              <a:t>[</a:t>
            </a:r>
            <a:r>
              <a:rPr kumimoji="0" lang="ko-KR" altLang="en-US" sz="1000" b="0" i="0" u="none" strike="noStrike" kern="1200" cap="none" spc="0" normalizeH="0" baseline="0">
                <a:latin typeface="+mj-lt"/>
                <a:ea typeface="맑은 고딕"/>
                <a:cs typeface="맑은 고딕"/>
              </a:rPr>
              <a:t>취소 버튼 클릭 시</a:t>
            </a:r>
            <a:r>
              <a:rPr kumimoji="0" lang="en-US" altLang="ko-KR" sz="1000" b="0" i="0" u="none" strike="noStrike" kern="1200" cap="none" spc="0" normalizeH="0" baseline="0">
                <a:latin typeface="+mj-lt"/>
                <a:ea typeface="맑은 고딕"/>
                <a:cs typeface="맑은 고딕"/>
              </a:rPr>
              <a:t>]</a:t>
            </a:r>
            <a:r>
              <a:rPr kumimoji="0" lang="ko-KR" altLang="en-US" sz="1000" b="0" i="0" u="none" strike="noStrike" kern="1200" cap="none" spc="0" normalizeH="0" baseline="0">
                <a:latin typeface="+mj-lt"/>
                <a:ea typeface="맑은 고딕"/>
                <a:cs typeface="맑은 고딕"/>
              </a:rPr>
              <a:t> 로그인 폼으로 돌아감</a:t>
            </a:r>
            <a:r>
              <a:rPr kumimoji="0" lang="en-US" altLang="ko-KR" sz="1000" b="0" i="0" u="none" strike="noStrike" kern="1200" cap="none" spc="0" normalizeH="0" baseline="0">
                <a:latin typeface="+mj-lt"/>
                <a:ea typeface="맑은 고딕"/>
                <a:cs typeface="맑은 고딕"/>
              </a:rPr>
              <a:t>.</a:t>
            </a:r>
            <a:endParaRPr kumimoji="0" lang="ko-KR" altLang="en-US" sz="1000" b="0" i="0" u="none" strike="noStrike" kern="1200" cap="none" spc="0" normalizeH="0" baseline="0">
              <a:latin typeface="+mj-lt"/>
              <a:ea typeface="맑은 고딕"/>
              <a:cs typeface="맑은 고딕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CC59A5C-A64F-4827-8AC6-566364A52BBC}"/>
              </a:ext>
            </a:extLst>
          </p:cNvPr>
          <p:cNvSpPr/>
          <p:nvPr/>
        </p:nvSpPr>
        <p:spPr>
          <a:xfrm>
            <a:off x="6479581" y="1501407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52CF10-5798-4D5B-89A7-70652F29BD0C}"/>
              </a:ext>
            </a:extLst>
          </p:cNvPr>
          <p:cNvSpPr txBox="1"/>
          <p:nvPr/>
        </p:nvSpPr>
        <p:spPr>
          <a:xfrm>
            <a:off x="6570971" y="1360009"/>
            <a:ext cx="3228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member table</a:t>
            </a: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의 각 컬럼 값을 </a:t>
            </a:r>
            <a:r>
              <a:rPr kumimoji="0" lang="ko-KR" altLang="en-US" sz="1000" b="0" i="0" u="none" strike="noStrike" kern="1200" cap="none" spc="0" normalizeH="0" baseline="0" dirty="0" err="1">
                <a:latin typeface="+mj-lt"/>
                <a:ea typeface="맑은 고딕"/>
                <a:cs typeface="맑은 고딕"/>
              </a:rPr>
              <a:t>입력받는</a:t>
            </a: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 필드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모두 </a:t>
            </a:r>
            <a:r>
              <a:rPr kumimoji="0" lang="en-US" altLang="ko-KR" sz="1000" b="0" i="0" u="none" strike="noStrike" kern="1200" cap="none" spc="0" normalizeH="0" baseline="0" dirty="0" err="1">
                <a:latin typeface="+mj-lt"/>
                <a:ea typeface="맑은 고딕"/>
                <a:cs typeface="맑은 고딕"/>
              </a:rPr>
              <a:t>getText</a:t>
            </a: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를 이용해 값을 저장</a:t>
            </a:r>
            <a:r>
              <a:rPr kumimoji="0" lang="en-US" altLang="ko-KR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.</a:t>
            </a: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 dirty="0">
                <a:latin typeface="+mj-lt"/>
                <a:ea typeface="맑은 고딕"/>
                <a:cs typeface="맑은 고딕"/>
              </a:rPr>
              <a:t>아이디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 sz="1000" dirty="0" err="1">
                <a:latin typeface="+mj-lt"/>
                <a:ea typeface="맑은 고딕"/>
                <a:cs typeface="맑은 고딕"/>
              </a:rPr>
              <a:t>TextField</a:t>
            </a:r>
            <a:endParaRPr lang="en-US" altLang="ko-KR" sz="100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비밀번호</a:t>
            </a:r>
            <a:r>
              <a:rPr kumimoji="0" lang="en-US" altLang="ko-KR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: </a:t>
            </a:r>
            <a:r>
              <a:rPr kumimoji="0" lang="en-US" altLang="ko-KR" sz="1000" b="0" i="0" u="none" strike="noStrike" kern="1200" cap="none" spc="0" normalizeH="0" baseline="0" dirty="0" err="1">
                <a:latin typeface="+mj-lt"/>
                <a:ea typeface="맑은 고딕"/>
                <a:cs typeface="맑은 고딕"/>
              </a:rPr>
              <a:t>PasswordField</a:t>
            </a:r>
            <a:endParaRPr kumimoji="0" lang="en-US" altLang="ko-KR" sz="1000" b="0" i="0" u="none" strike="noStrike" kern="1200" cap="none" spc="0" normalizeH="0" baseline="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 dirty="0">
                <a:latin typeface="+mj-lt"/>
                <a:ea typeface="맑은 고딕"/>
                <a:cs typeface="맑은 고딕"/>
              </a:rPr>
              <a:t>비밀번호 확인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 sz="1000" dirty="0" err="1">
                <a:latin typeface="+mj-lt"/>
                <a:ea typeface="맑은 고딕"/>
                <a:cs typeface="맑은 고딕"/>
              </a:rPr>
              <a:t>PasswordField</a:t>
            </a:r>
            <a:endParaRPr lang="en-US" altLang="ko-KR" sz="100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이름</a:t>
            </a:r>
            <a:r>
              <a:rPr kumimoji="0" lang="en-US" altLang="ko-KR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: </a:t>
            </a:r>
            <a:r>
              <a:rPr kumimoji="0" lang="en-US" altLang="ko-KR" sz="1000" b="0" i="0" u="none" strike="noStrike" kern="1200" cap="none" spc="0" normalizeH="0" baseline="0" dirty="0" err="1">
                <a:latin typeface="+mj-lt"/>
                <a:ea typeface="맑은 고딕"/>
                <a:cs typeface="맑은 고딕"/>
              </a:rPr>
              <a:t>TextField</a:t>
            </a:r>
            <a:endParaRPr kumimoji="0" lang="en-US" altLang="ko-KR" sz="1000" b="0" i="0" u="none" strike="noStrike" kern="1200" cap="none" spc="0" normalizeH="0" baseline="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 dirty="0">
                <a:latin typeface="+mj-lt"/>
                <a:ea typeface="맑은 고딕"/>
                <a:cs typeface="맑은 고딕"/>
              </a:rPr>
              <a:t>나이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 sz="1000" dirty="0" err="1">
                <a:latin typeface="+mj-lt"/>
                <a:ea typeface="맑은 고딕"/>
                <a:cs typeface="맑은 고딕"/>
              </a:rPr>
              <a:t>TextField</a:t>
            </a:r>
            <a:endParaRPr lang="en-US" altLang="ko-KR" sz="100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00" dirty="0">
                <a:latin typeface="+mj-lt"/>
                <a:ea typeface="맑은 고딕"/>
                <a:cs typeface="맑은 고딕"/>
              </a:rPr>
              <a:t>E-mail: </a:t>
            </a:r>
            <a:r>
              <a:rPr lang="en-US" altLang="ko-KR" sz="1000" dirty="0" err="1">
                <a:latin typeface="+mj-lt"/>
                <a:ea typeface="맑은 고딕"/>
                <a:cs typeface="맑은 고딕"/>
              </a:rPr>
              <a:t>TextField</a:t>
            </a:r>
            <a:endParaRPr kumimoji="0" lang="en-US" altLang="ko-KR" sz="1000" b="0" i="0" u="none" strike="noStrike" kern="1200" cap="none" spc="0" normalizeH="0" baseline="0" dirty="0">
              <a:latin typeface="+mj-lt"/>
              <a:ea typeface="맑은 고딕"/>
              <a:cs typeface="맑은 고딕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45A61C9-C392-460E-8B63-E90D5DDBBDF9}"/>
              </a:ext>
            </a:extLst>
          </p:cNvPr>
          <p:cNvCxnSpPr/>
          <p:nvPr/>
        </p:nvCxnSpPr>
        <p:spPr>
          <a:xfrm>
            <a:off x="3486594" y="1544055"/>
            <a:ext cx="0" cy="2451918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7C2BD4F-C834-4E8F-9314-A6E6D56666DB}"/>
              </a:ext>
            </a:extLst>
          </p:cNvPr>
          <p:cNvCxnSpPr/>
          <p:nvPr/>
        </p:nvCxnSpPr>
        <p:spPr>
          <a:xfrm>
            <a:off x="3489936" y="3992408"/>
            <a:ext cx="284872" cy="3565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85A6BDB-E15A-423B-A57C-B002FC14041E}"/>
              </a:ext>
            </a:extLst>
          </p:cNvPr>
          <p:cNvCxnSpPr/>
          <p:nvPr/>
        </p:nvCxnSpPr>
        <p:spPr>
          <a:xfrm>
            <a:off x="3486590" y="1539319"/>
            <a:ext cx="3005480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8916B2-808F-478E-9EE5-1615AE7BF551}"/>
              </a:ext>
            </a:extLst>
          </p:cNvPr>
          <p:cNvCxnSpPr/>
          <p:nvPr/>
        </p:nvCxnSpPr>
        <p:spPr>
          <a:xfrm>
            <a:off x="3493451" y="3259140"/>
            <a:ext cx="348410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547DEB2-FC23-43EF-8DDB-19A59188F71F}"/>
              </a:ext>
            </a:extLst>
          </p:cNvPr>
          <p:cNvCxnSpPr/>
          <p:nvPr/>
        </p:nvCxnSpPr>
        <p:spPr>
          <a:xfrm>
            <a:off x="3489294" y="2589419"/>
            <a:ext cx="179157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A9BE3CA-CB37-4A9C-92ED-DC2074106FE4}"/>
              </a:ext>
            </a:extLst>
          </p:cNvPr>
          <p:cNvCxnSpPr/>
          <p:nvPr/>
        </p:nvCxnSpPr>
        <p:spPr>
          <a:xfrm>
            <a:off x="3486594" y="2246868"/>
            <a:ext cx="279825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EF0D5F3-F120-4113-990A-36ECAEC5F11A}"/>
              </a:ext>
            </a:extLst>
          </p:cNvPr>
          <p:cNvCxnSpPr/>
          <p:nvPr/>
        </p:nvCxnSpPr>
        <p:spPr>
          <a:xfrm>
            <a:off x="3493451" y="2917987"/>
            <a:ext cx="133055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55BF21B-2470-46F2-B0A9-419A4CDB6A4E}"/>
              </a:ext>
            </a:extLst>
          </p:cNvPr>
          <p:cNvCxnSpPr/>
          <p:nvPr/>
        </p:nvCxnSpPr>
        <p:spPr>
          <a:xfrm>
            <a:off x="3492459" y="3584143"/>
            <a:ext cx="349402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7117179-2645-4326-A490-F86BD241A242}"/>
              </a:ext>
            </a:extLst>
          </p:cNvPr>
          <p:cNvCxnSpPr/>
          <p:nvPr/>
        </p:nvCxnSpPr>
        <p:spPr>
          <a:xfrm flipV="1">
            <a:off x="6255026" y="3259140"/>
            <a:ext cx="0" cy="1251857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0FF4E0A-7CE4-46C7-B922-46362E3A1614}"/>
              </a:ext>
            </a:extLst>
          </p:cNvPr>
          <p:cNvCxnSpPr/>
          <p:nvPr/>
        </p:nvCxnSpPr>
        <p:spPr>
          <a:xfrm>
            <a:off x="6257526" y="3252864"/>
            <a:ext cx="226867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611FCA-6FF7-4CD9-9D6F-13CF0DF6954C}"/>
              </a:ext>
            </a:extLst>
          </p:cNvPr>
          <p:cNvSpPr txBox="1"/>
          <p:nvPr/>
        </p:nvSpPr>
        <p:spPr>
          <a:xfrm>
            <a:off x="9259114" y="4449994"/>
            <a:ext cx="270743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 dirty="0" err="1">
                <a:latin typeface="+mj-lt"/>
                <a:ea typeface="맑은 고딕"/>
                <a:cs typeface="맑은 고딕"/>
              </a:rPr>
              <a:t>registMemberDAO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 </a:t>
            </a:r>
            <a:r>
              <a:rPr lang="en-US" altLang="ko-KR" sz="1000" dirty="0" err="1">
                <a:latin typeface="+mj-lt"/>
                <a:ea typeface="맑은 고딕"/>
                <a:cs typeface="맑은 고딕"/>
              </a:rPr>
              <a:t>selectId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를 호출하여 값이 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null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이 아닐 경우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(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중복 체크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)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 회원가입 불가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 dirty="0">
                <a:latin typeface="+mj-lt"/>
                <a:ea typeface="맑은 고딕"/>
                <a:cs typeface="맑은 고딕"/>
              </a:rPr>
              <a:t>아이디가 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“admin”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일 경우 회원가입 불가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0" i="0" u="none" strike="noStrike" kern="1200" cap="none" spc="0" normalizeH="0" baseline="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모든 조건이 부합하면 회원가입 성공</a:t>
            </a:r>
            <a:r>
              <a:rPr kumimoji="0" lang="en-US" altLang="ko-KR" sz="1000" b="0" i="0" u="none" strike="noStrike" kern="1200" cap="none" spc="0" normalizeH="0" baseline="0" dirty="0">
                <a:latin typeface="+mj-lt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 dirty="0" err="1">
                <a:latin typeface="+mj-lt"/>
                <a:ea typeface="맑은 고딕"/>
                <a:cs typeface="맑은 고딕"/>
              </a:rPr>
              <a:t>registMemberDAO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 insert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를 호출하여 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member </a:t>
            </a:r>
            <a:r>
              <a:rPr lang="ko-KR" altLang="en-US" sz="1000" dirty="0">
                <a:latin typeface="+mj-lt"/>
                <a:ea typeface="맑은 고딕"/>
                <a:cs typeface="맑은 고딕"/>
              </a:rPr>
              <a:t>테이블에 저장</a:t>
            </a:r>
            <a:r>
              <a:rPr lang="en-US" altLang="ko-KR" sz="1000" dirty="0">
                <a:latin typeface="+mj-lt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 dirty="0">
              <a:latin typeface="+mj-lt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 dirty="0">
              <a:latin typeface="+mj-lt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0584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7" grpId="0" animBg="1"/>
      <p:bldP spid="38" grpId="0"/>
      <p:bldP spid="39" grpId="0" animBg="1"/>
      <p:bldP spid="4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001687" y="346874"/>
            <a:ext cx="218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프로그램</a:t>
            </a:r>
            <a:r>
              <a:rPr lang="ko-KR" altLang="en-US" sz="2800" b="1" spc="-300" dirty="0">
                <a:solidFill>
                  <a:schemeClr val="bg1"/>
                </a:solidFill>
              </a:rPr>
              <a:t> 설명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F7BF7E-64BA-4738-8C54-4D252467A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9497" y="1383211"/>
            <a:ext cx="6011752" cy="3882028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8DF2B5-2D2C-48FE-8248-A04D911B2D81}"/>
              </a:ext>
            </a:extLst>
          </p:cNvPr>
          <p:cNvSpPr txBox="1"/>
          <p:nvPr/>
        </p:nvSpPr>
        <p:spPr>
          <a:xfrm>
            <a:off x="9198303" y="1934618"/>
            <a:ext cx="2770940" cy="1169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 err="1">
                <a:solidFill>
                  <a:schemeClr val="tx1"/>
                </a:solidFill>
              </a:rPr>
              <a:t>TextField</a:t>
            </a:r>
            <a:r>
              <a:rPr lang="ko-KR" altLang="en-US" sz="1000" dirty="0">
                <a:solidFill>
                  <a:schemeClr val="tx1"/>
                </a:solidFill>
              </a:rPr>
              <a:t>에 있는 </a:t>
            </a:r>
            <a:r>
              <a:rPr lang="ko-KR" altLang="en-US" sz="1000" dirty="0"/>
              <a:t>값을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recipe table</a:t>
            </a:r>
            <a:r>
              <a:rPr lang="ko-KR" altLang="en-US" sz="1000" dirty="0">
                <a:solidFill>
                  <a:schemeClr val="tx1"/>
                </a:solidFill>
              </a:rPr>
              <a:t>에서 레시피 이름이나 재료 이름과 비교하여 같은 경우 검색이 완료되고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없을 경우 </a:t>
            </a:r>
            <a:r>
              <a:rPr lang="ko-KR" altLang="en-US" sz="1000" dirty="0"/>
              <a:t>경고 메시지가 출력함</a:t>
            </a:r>
            <a:r>
              <a:rPr lang="en-US" altLang="ko-KR" sz="1000" dirty="0"/>
              <a:t>.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000" dirty="0"/>
              <a:t>검색이 완료되면 해당되는 레시피 데이터의 </a:t>
            </a:r>
            <a:r>
              <a:rPr lang="en-US" altLang="ko-KR" sz="1000" dirty="0"/>
              <a:t>rank </a:t>
            </a:r>
            <a:r>
              <a:rPr lang="ko-KR" altLang="en-US" sz="1000" dirty="0"/>
              <a:t>값이 </a:t>
            </a:r>
            <a:r>
              <a:rPr lang="en-US" altLang="ko-KR" sz="1000" dirty="0"/>
              <a:t>+1</a:t>
            </a:r>
            <a:r>
              <a:rPr lang="ko-KR" altLang="en-US" sz="1000" dirty="0"/>
              <a:t>이 증가한다</a:t>
            </a:r>
            <a:r>
              <a:rPr lang="en-US" altLang="ko-KR" sz="1000" dirty="0"/>
              <a:t>.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5A5961-E594-403C-9E77-257D97810B81}"/>
              </a:ext>
            </a:extLst>
          </p:cNvPr>
          <p:cNvCxnSpPr>
            <a:cxnSpLocks/>
          </p:cNvCxnSpPr>
          <p:nvPr/>
        </p:nvCxnSpPr>
        <p:spPr>
          <a:xfrm>
            <a:off x="4285830" y="2295373"/>
            <a:ext cx="478197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5BDF3A7E-F9CA-41C5-A447-0DB75776B4E0}"/>
              </a:ext>
            </a:extLst>
          </p:cNvPr>
          <p:cNvSpPr/>
          <p:nvPr/>
        </p:nvSpPr>
        <p:spPr>
          <a:xfrm>
            <a:off x="9076814" y="2254317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8D1664D-B8D0-401F-8CEB-5439898DCFCC}"/>
              </a:ext>
            </a:extLst>
          </p:cNvPr>
          <p:cNvCxnSpPr/>
          <p:nvPr/>
        </p:nvCxnSpPr>
        <p:spPr>
          <a:xfrm rot="16200000" flipH="1">
            <a:off x="-571421" y="4591212"/>
            <a:ext cx="263239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D0C4D4A8-3A31-45C1-8FE2-8A5EA1C003AF}"/>
              </a:ext>
            </a:extLst>
          </p:cNvPr>
          <p:cNvSpPr/>
          <p:nvPr/>
        </p:nvSpPr>
        <p:spPr>
          <a:xfrm>
            <a:off x="1474632" y="5860979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27EDB4-9988-4890-9E28-D713DE0D9CFF}"/>
              </a:ext>
            </a:extLst>
          </p:cNvPr>
          <p:cNvSpPr txBox="1"/>
          <p:nvPr/>
        </p:nvSpPr>
        <p:spPr>
          <a:xfrm>
            <a:off x="1637562" y="5471267"/>
            <a:ext cx="3355621" cy="1169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recipe table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에 있는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레시피 이름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레시피 재료 이름</a:t>
            </a:r>
            <a:r>
              <a:rPr lang="ko-KR" altLang="en-US" sz="1000" dirty="0">
                <a:latin typeface="맑은 고딕"/>
              </a:rPr>
              <a:t>과 검색 값을 비교하여 같은 값을 가진 내용을 </a:t>
            </a:r>
            <a:r>
              <a:rPr lang="en-US" altLang="ko-KR" sz="1000" dirty="0" err="1">
                <a:latin typeface="맑은 고딕"/>
              </a:rPr>
              <a:t>ListView</a:t>
            </a:r>
            <a:r>
              <a:rPr lang="ko-KR" altLang="en-US" sz="1000" dirty="0">
                <a:latin typeface="맑은 고딕"/>
              </a:rPr>
              <a:t>에 담아 보여준다</a:t>
            </a:r>
            <a:r>
              <a:rPr lang="en-US" altLang="ko-KR" sz="1000" dirty="0">
                <a:latin typeface="맑은 고딕"/>
              </a:rPr>
              <a:t>.</a:t>
            </a:r>
          </a:p>
          <a:p>
            <a:pPr>
              <a:defRPr/>
            </a:pPr>
            <a:endParaRPr lang="en-US" altLang="ko-KR" sz="1000" dirty="0">
              <a:latin typeface="맑은 고딕"/>
            </a:endParaRPr>
          </a:p>
          <a:p>
            <a:pPr>
              <a:defRPr/>
            </a:pPr>
            <a:r>
              <a:rPr lang="ko-KR" altLang="en-US" sz="1000" dirty="0">
                <a:latin typeface="맑은 고딕"/>
              </a:rPr>
              <a:t>리스트 목록에서 보고싶은 내용을 더블클릭 시에 </a:t>
            </a:r>
            <a:r>
              <a:rPr lang="en-US" altLang="ko-KR" sz="1000" dirty="0" err="1">
                <a:latin typeface="맑은 고딕"/>
              </a:rPr>
              <a:t>setonmouseCliked</a:t>
            </a:r>
            <a:r>
              <a:rPr lang="ko-KR" altLang="en-US" sz="1000" dirty="0">
                <a:latin typeface="맑은 고딕"/>
              </a:rPr>
              <a:t>를 이용하여 </a:t>
            </a:r>
            <a:r>
              <a:rPr lang="en-US" altLang="ko-KR" sz="1000" dirty="0" err="1">
                <a:latin typeface="맑은 고딕"/>
              </a:rPr>
              <a:t>detailRecipe</a:t>
            </a:r>
            <a:r>
              <a:rPr lang="ko-KR" altLang="en-US" sz="1000" dirty="0">
                <a:latin typeface="맑은 고딕"/>
              </a:rPr>
              <a:t>폼으로 넘어가게 된다</a:t>
            </a:r>
            <a:r>
              <a:rPr lang="en-US" altLang="ko-KR" sz="1000" dirty="0">
                <a:latin typeface="맑은 고딕"/>
              </a:rPr>
              <a:t>.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C87938-58D6-471E-AC4A-58B9BD580E5A}"/>
              </a:ext>
            </a:extLst>
          </p:cNvPr>
          <p:cNvCxnSpPr>
            <a:cxnSpLocks/>
          </p:cNvCxnSpPr>
          <p:nvPr/>
        </p:nvCxnSpPr>
        <p:spPr>
          <a:xfrm>
            <a:off x="6096000" y="5046533"/>
            <a:ext cx="68259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9C43D9-C232-4C64-B0AC-E92BD91A4597}"/>
              </a:ext>
            </a:extLst>
          </p:cNvPr>
          <p:cNvSpPr/>
          <p:nvPr/>
        </p:nvSpPr>
        <p:spPr>
          <a:xfrm>
            <a:off x="6789186" y="5008684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79FB13-92DA-4632-8E94-46442108356B}"/>
              </a:ext>
            </a:extLst>
          </p:cNvPr>
          <p:cNvSpPr txBox="1"/>
          <p:nvPr/>
        </p:nvSpPr>
        <p:spPr>
          <a:xfrm>
            <a:off x="6923326" y="4855841"/>
            <a:ext cx="226164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로그아웃 버튼 클릭 시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]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맑은 고딕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login(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로그인 폼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으로 돌아간다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4E7FE6F-5D37-40FE-BFE6-B2CC90B6ED6F}"/>
              </a:ext>
            </a:extLst>
          </p:cNvPr>
          <p:cNvCxnSpPr/>
          <p:nvPr/>
        </p:nvCxnSpPr>
        <p:spPr>
          <a:xfrm>
            <a:off x="5841470" y="2953808"/>
            <a:ext cx="62477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618E031D-04EE-448E-936A-2301D6AB6E62}"/>
              </a:ext>
            </a:extLst>
          </p:cNvPr>
          <p:cNvSpPr/>
          <p:nvPr/>
        </p:nvSpPr>
        <p:spPr>
          <a:xfrm>
            <a:off x="6451752" y="2915731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9CC156-CCBE-430C-A18F-4B4A66411180}"/>
              </a:ext>
            </a:extLst>
          </p:cNvPr>
          <p:cNvSpPr txBox="1"/>
          <p:nvPr/>
        </p:nvSpPr>
        <p:spPr>
          <a:xfrm>
            <a:off x="6586583" y="2645536"/>
            <a:ext cx="2559695" cy="8617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맑은 고딕"/>
              </a:rPr>
              <a:t>recipeDAO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의 </a:t>
            </a:r>
            <a:r>
              <a:rPr lang="en-US" altLang="ko-KR" sz="1000" dirty="0" err="1">
                <a:solidFill>
                  <a:schemeClr val="tx1"/>
                </a:solidFill>
                <a:latin typeface="맑은 고딕"/>
              </a:rPr>
              <a:t>ranklist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을 이용하여 불러와서 </a:t>
            </a:r>
            <a:r>
              <a:rPr lang="en-US" altLang="ko-KR" sz="1000" dirty="0" err="1">
                <a:latin typeface="맑은 고딕"/>
              </a:rPr>
              <a:t>L</a:t>
            </a:r>
            <a:r>
              <a:rPr lang="en-US" altLang="ko-KR" sz="1000" dirty="0" err="1">
                <a:solidFill>
                  <a:schemeClr val="tx1"/>
                </a:solidFill>
                <a:latin typeface="맑은 고딕"/>
              </a:rPr>
              <a:t>istView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에 나오게 된다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.</a:t>
            </a:r>
          </a:p>
          <a:p>
            <a:pPr>
              <a:defRPr/>
            </a:pPr>
            <a:endParaRPr lang="en-US" altLang="ko-KR" sz="1000" dirty="0">
              <a:latin typeface="맑은 고딕"/>
            </a:endParaRPr>
          </a:p>
          <a:p>
            <a:pPr>
              <a:defRPr/>
            </a:pP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레시피 검색 시에 실시간으로 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rank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가 </a:t>
            </a:r>
            <a:r>
              <a:rPr lang="en-US" altLang="ko-KR" sz="1000" dirty="0">
                <a:latin typeface="맑은 고딕"/>
              </a:rPr>
              <a:t>+1</a:t>
            </a:r>
            <a:r>
              <a:rPr lang="ko-KR" altLang="en-US" sz="1000" dirty="0">
                <a:latin typeface="맑은 고딕"/>
              </a:rPr>
              <a:t> 증가하여 조회수가 증가한다</a:t>
            </a:r>
            <a:r>
              <a:rPr lang="en-US" altLang="ko-KR" sz="1000" dirty="0">
                <a:latin typeface="맑은 고딕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맑은 고딕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0A86DC-ED36-4AB8-A5D6-FE98CF0FFA2B}"/>
              </a:ext>
            </a:extLst>
          </p:cNvPr>
          <p:cNvCxnSpPr/>
          <p:nvPr/>
        </p:nvCxnSpPr>
        <p:spPr>
          <a:xfrm>
            <a:off x="743360" y="5900651"/>
            <a:ext cx="73810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59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11" grpId="0"/>
      <p:bldP spid="13" grpId="0" animBg="1"/>
      <p:bldP spid="14" grpId="0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001687" y="346874"/>
            <a:ext cx="218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프로그램</a:t>
            </a:r>
            <a:r>
              <a:rPr lang="ko-KR" altLang="en-US" sz="2800" b="1" spc="-300" dirty="0">
                <a:solidFill>
                  <a:schemeClr val="bg1"/>
                </a:solidFill>
              </a:rPr>
              <a:t> 설명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EADA9E-34F8-4D01-A459-716F1F27B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0236" y="1415193"/>
            <a:ext cx="5048369" cy="5059575"/>
          </a:xfrm>
          <a:prstGeom prst="rect">
            <a:avLst/>
          </a:prstGeom>
          <a:ln>
            <a:solidFill>
              <a:schemeClr val="dk1"/>
            </a:solidFill>
          </a:ln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0638799-4D67-49E3-9EFD-38553D594D6E}"/>
              </a:ext>
            </a:extLst>
          </p:cNvPr>
          <p:cNvCxnSpPr>
            <a:cxnSpLocks/>
          </p:cNvCxnSpPr>
          <p:nvPr/>
        </p:nvCxnSpPr>
        <p:spPr>
          <a:xfrm>
            <a:off x="5214868" y="2568423"/>
            <a:ext cx="0" cy="14453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7D55DE06-07A6-4E43-A313-7B2B87F3BA0B}"/>
              </a:ext>
            </a:extLst>
          </p:cNvPr>
          <p:cNvSpPr/>
          <p:nvPr/>
        </p:nvSpPr>
        <p:spPr>
          <a:xfrm>
            <a:off x="6199469" y="2659768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CCF2ECE-28DE-4829-A0E8-4CA85633B234}"/>
              </a:ext>
            </a:extLst>
          </p:cNvPr>
          <p:cNvSpPr/>
          <p:nvPr/>
        </p:nvSpPr>
        <p:spPr>
          <a:xfrm>
            <a:off x="5857224" y="6246491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F93D13-E2E4-4927-85E3-B1EC8ABECFB0}"/>
              </a:ext>
            </a:extLst>
          </p:cNvPr>
          <p:cNvSpPr txBox="1"/>
          <p:nvPr/>
        </p:nvSpPr>
        <p:spPr>
          <a:xfrm>
            <a:off x="6007679" y="6127041"/>
            <a:ext cx="407189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recipe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table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에 있는 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</a:rPr>
              <a:t>DETAILRECIPE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</a:rPr>
              <a:t>의 값을 보여준다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C1C839A-4B54-4076-97BD-610EC9463C3F}"/>
              </a:ext>
            </a:extLst>
          </p:cNvPr>
          <p:cNvCxnSpPr/>
          <p:nvPr/>
        </p:nvCxnSpPr>
        <p:spPr>
          <a:xfrm>
            <a:off x="4946595" y="2306811"/>
            <a:ext cx="125287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811D5BB-9C6B-499A-AEE2-51DCBBC7776E}"/>
              </a:ext>
            </a:extLst>
          </p:cNvPr>
          <p:cNvSpPr/>
          <p:nvPr/>
        </p:nvSpPr>
        <p:spPr>
          <a:xfrm>
            <a:off x="6204586" y="2282437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725FF8E-F38A-4334-9ABB-58CA45C760B5}"/>
              </a:ext>
            </a:extLst>
          </p:cNvPr>
          <p:cNvCxnSpPr>
            <a:cxnSpLocks/>
          </p:cNvCxnSpPr>
          <p:nvPr/>
        </p:nvCxnSpPr>
        <p:spPr>
          <a:xfrm flipV="1">
            <a:off x="4946119" y="2312024"/>
            <a:ext cx="0" cy="8514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ECC11D-9934-4038-BA36-5D95D18B4AEE}"/>
              </a:ext>
            </a:extLst>
          </p:cNvPr>
          <p:cNvCxnSpPr>
            <a:cxnSpLocks/>
          </p:cNvCxnSpPr>
          <p:nvPr/>
        </p:nvCxnSpPr>
        <p:spPr>
          <a:xfrm>
            <a:off x="3048000" y="3125831"/>
            <a:ext cx="410900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68FD90CB-C09B-4FAA-A54C-8642BAAACB2E}"/>
              </a:ext>
            </a:extLst>
          </p:cNvPr>
          <p:cNvSpPr/>
          <p:nvPr/>
        </p:nvSpPr>
        <p:spPr>
          <a:xfrm>
            <a:off x="7174876" y="3084775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96A139-7504-49AA-B46F-90579639DA26}"/>
              </a:ext>
            </a:extLst>
          </p:cNvPr>
          <p:cNvSpPr txBox="1"/>
          <p:nvPr/>
        </p:nvSpPr>
        <p:spPr>
          <a:xfrm>
            <a:off x="7256987" y="2936121"/>
            <a:ext cx="235399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/>
              <a:t>recipe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table</a:t>
            </a:r>
            <a:r>
              <a:rPr lang="ko-KR" altLang="en-US" sz="1000" dirty="0">
                <a:solidFill>
                  <a:schemeClr val="tx1"/>
                </a:solidFill>
              </a:rPr>
              <a:t>에 있는 </a:t>
            </a:r>
            <a:r>
              <a:rPr lang="en-US" altLang="ko-KR" sz="1000" dirty="0">
                <a:solidFill>
                  <a:schemeClr val="tx1"/>
                </a:solidFill>
              </a:rPr>
              <a:t>MEDIA</a:t>
            </a:r>
            <a:r>
              <a:rPr lang="ko-KR" altLang="en-US" sz="1000" dirty="0">
                <a:solidFill>
                  <a:schemeClr val="tx1"/>
                </a:solidFill>
              </a:rPr>
              <a:t>를 가져와 </a:t>
            </a:r>
            <a:r>
              <a:rPr lang="en-US" altLang="ko-KR" sz="1000" dirty="0">
                <a:solidFill>
                  <a:schemeClr val="tx1"/>
                </a:solidFill>
              </a:rPr>
              <a:t>MediaView</a:t>
            </a:r>
            <a:r>
              <a:rPr lang="ko-KR" altLang="en-US" sz="1000" dirty="0">
                <a:solidFill>
                  <a:schemeClr val="tx1"/>
                </a:solidFill>
              </a:rPr>
              <a:t>에 넣어 나타남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8C5ACD-3629-44C9-BE1D-3530D3F98B60}"/>
              </a:ext>
            </a:extLst>
          </p:cNvPr>
          <p:cNvSpPr/>
          <p:nvPr/>
        </p:nvSpPr>
        <p:spPr>
          <a:xfrm>
            <a:off x="1197856" y="4258071"/>
            <a:ext cx="1314097" cy="30868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55BC015-074B-4028-A52D-0EE8B3526621}"/>
              </a:ext>
            </a:extLst>
          </p:cNvPr>
          <p:cNvCxnSpPr>
            <a:cxnSpLocks/>
          </p:cNvCxnSpPr>
          <p:nvPr/>
        </p:nvCxnSpPr>
        <p:spPr>
          <a:xfrm flipV="1">
            <a:off x="3718924" y="5393544"/>
            <a:ext cx="2220412" cy="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CF0BBE5-6DD6-479A-80BD-0F96E9121C73}"/>
              </a:ext>
            </a:extLst>
          </p:cNvPr>
          <p:cNvSpPr txBox="1"/>
          <p:nvPr/>
        </p:nvSpPr>
        <p:spPr>
          <a:xfrm>
            <a:off x="5990534" y="5273581"/>
            <a:ext cx="3144434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영상을 플레이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일시정지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중지를 실행 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07A6B15-453F-4A35-825D-B497B838B17D}"/>
              </a:ext>
            </a:extLst>
          </p:cNvPr>
          <p:cNvSpPr/>
          <p:nvPr/>
        </p:nvSpPr>
        <p:spPr>
          <a:xfrm>
            <a:off x="5867269" y="5352681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523CAF-7023-48E5-B885-2D18CD78ABA3}"/>
              </a:ext>
            </a:extLst>
          </p:cNvPr>
          <p:cNvCxnSpPr>
            <a:cxnSpLocks/>
          </p:cNvCxnSpPr>
          <p:nvPr/>
        </p:nvCxnSpPr>
        <p:spPr>
          <a:xfrm>
            <a:off x="3897033" y="4845550"/>
            <a:ext cx="200938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9549461-23C6-45C2-B5D3-31F9EAA932A9}"/>
              </a:ext>
            </a:extLst>
          </p:cNvPr>
          <p:cNvSpPr/>
          <p:nvPr/>
        </p:nvSpPr>
        <p:spPr>
          <a:xfrm>
            <a:off x="5857743" y="4810012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648C7B-D682-4816-B472-7BA5C9008803}"/>
              </a:ext>
            </a:extLst>
          </p:cNvPr>
          <p:cNvSpPr txBox="1"/>
          <p:nvPr/>
        </p:nvSpPr>
        <p:spPr>
          <a:xfrm>
            <a:off x="6007679" y="4717627"/>
            <a:ext cx="4528693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 err="1">
                <a:solidFill>
                  <a:schemeClr val="tx1"/>
                </a:solidFill>
              </a:rPr>
              <a:t>addListener</a:t>
            </a:r>
            <a:r>
              <a:rPr lang="ko-KR" altLang="en-US" sz="1000" dirty="0">
                <a:solidFill>
                  <a:schemeClr val="tx1"/>
                </a:solidFill>
              </a:rPr>
              <a:t>를 넣어 </a:t>
            </a:r>
            <a:r>
              <a:rPr lang="en-US" altLang="ko-KR" sz="1000" dirty="0" err="1">
                <a:solidFill>
                  <a:schemeClr val="tx1"/>
                </a:solidFill>
              </a:rPr>
              <a:t>setVolume</a:t>
            </a:r>
            <a:r>
              <a:rPr lang="ko-KR" altLang="en-US" sz="1000" dirty="0">
                <a:solidFill>
                  <a:schemeClr val="tx1"/>
                </a:solidFill>
              </a:rPr>
              <a:t>으로 값을 조정 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A9EFF44-93DF-4F7D-ABFF-FEED85EA9680}"/>
              </a:ext>
            </a:extLst>
          </p:cNvPr>
          <p:cNvCxnSpPr>
            <a:cxnSpLocks/>
          </p:cNvCxnSpPr>
          <p:nvPr/>
        </p:nvCxnSpPr>
        <p:spPr>
          <a:xfrm flipH="1">
            <a:off x="4379803" y="3462565"/>
            <a:ext cx="2719" cy="92655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B96ED1BC-ACD6-4A40-9F40-85F982FC8F2B}"/>
              </a:ext>
            </a:extLst>
          </p:cNvPr>
          <p:cNvSpPr/>
          <p:nvPr/>
        </p:nvSpPr>
        <p:spPr>
          <a:xfrm>
            <a:off x="5857225" y="4334688"/>
            <a:ext cx="82111" cy="82111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FAB08E-D86E-4757-89FD-DF6C9A7B2558}"/>
              </a:ext>
            </a:extLst>
          </p:cNvPr>
          <p:cNvSpPr txBox="1"/>
          <p:nvPr/>
        </p:nvSpPr>
        <p:spPr>
          <a:xfrm>
            <a:off x="5990534" y="4229534"/>
            <a:ext cx="3678043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comments </a:t>
            </a:r>
            <a:r>
              <a:rPr lang="ko-KR" altLang="en-US" sz="1000" dirty="0">
                <a:solidFill>
                  <a:schemeClr val="tx1"/>
                </a:solidFill>
              </a:rPr>
              <a:t>테이블에 있는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댓글 내용을 출력해준다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86F029A-B7F9-4442-A01D-F76C0DD293BC}"/>
              </a:ext>
            </a:extLst>
          </p:cNvPr>
          <p:cNvCxnSpPr>
            <a:cxnSpLocks/>
          </p:cNvCxnSpPr>
          <p:nvPr/>
        </p:nvCxnSpPr>
        <p:spPr>
          <a:xfrm>
            <a:off x="5215950" y="2706265"/>
            <a:ext cx="97154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61FC6DF-304F-45A2-A60C-F0CBB1A839D2}"/>
              </a:ext>
            </a:extLst>
          </p:cNvPr>
          <p:cNvCxnSpPr/>
          <p:nvPr/>
        </p:nvCxnSpPr>
        <p:spPr>
          <a:xfrm flipV="1">
            <a:off x="4379803" y="4380250"/>
            <a:ext cx="1487466" cy="1304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7D6B9A-CD57-4739-8346-F22AB3F011BD}"/>
              </a:ext>
            </a:extLst>
          </p:cNvPr>
          <p:cNvCxnSpPr/>
          <p:nvPr/>
        </p:nvCxnSpPr>
        <p:spPr>
          <a:xfrm>
            <a:off x="3231584" y="4329896"/>
            <a:ext cx="66595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81DCA8F-7CA2-4D20-ADAE-41CD905FEE64}"/>
              </a:ext>
            </a:extLst>
          </p:cNvPr>
          <p:cNvCxnSpPr>
            <a:cxnSpLocks/>
          </p:cNvCxnSpPr>
          <p:nvPr/>
        </p:nvCxnSpPr>
        <p:spPr>
          <a:xfrm>
            <a:off x="3897033" y="4336941"/>
            <a:ext cx="0" cy="50860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8B5A50-9FD9-4B36-8CD8-BE3CBD81D1E1}"/>
              </a:ext>
            </a:extLst>
          </p:cNvPr>
          <p:cNvCxnSpPr>
            <a:cxnSpLocks/>
          </p:cNvCxnSpPr>
          <p:nvPr/>
        </p:nvCxnSpPr>
        <p:spPr>
          <a:xfrm flipV="1">
            <a:off x="2511953" y="4499519"/>
            <a:ext cx="1206971" cy="21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3E04AA4-9D29-4B6F-BA8F-35FD90FB4F67}"/>
              </a:ext>
            </a:extLst>
          </p:cNvPr>
          <p:cNvCxnSpPr>
            <a:cxnSpLocks/>
          </p:cNvCxnSpPr>
          <p:nvPr/>
        </p:nvCxnSpPr>
        <p:spPr>
          <a:xfrm>
            <a:off x="3717558" y="4499734"/>
            <a:ext cx="2" cy="89381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F962CF-F880-4AD6-9C32-5097A7F2DDF0}"/>
              </a:ext>
            </a:extLst>
          </p:cNvPr>
          <p:cNvSpPr txBox="1"/>
          <p:nvPr/>
        </p:nvSpPr>
        <p:spPr>
          <a:xfrm>
            <a:off x="6281580" y="2184329"/>
            <a:ext cx="5662584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 err="1">
                <a:solidFill>
                  <a:schemeClr val="tx1"/>
                </a:solidFill>
              </a:rPr>
              <a:t>TextField</a:t>
            </a:r>
            <a:r>
              <a:rPr lang="ko-KR" altLang="en-US" sz="1000" dirty="0"/>
              <a:t>에 있는 값을 </a:t>
            </a:r>
            <a:r>
              <a:rPr lang="en-US" altLang="ko-KR" sz="1000" dirty="0" err="1"/>
              <a:t>commentsDAO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insertComments</a:t>
            </a:r>
            <a:r>
              <a:rPr lang="ko-KR" altLang="en-US" sz="1000" dirty="0"/>
              <a:t>를 호출하여 테이블에 저장함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659A92-6EC7-4FDB-89E0-A15FE2A6F11B}"/>
              </a:ext>
            </a:extLst>
          </p:cNvPr>
          <p:cNvSpPr txBox="1"/>
          <p:nvPr/>
        </p:nvSpPr>
        <p:spPr>
          <a:xfrm>
            <a:off x="6281580" y="2536935"/>
            <a:ext cx="602472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 err="1">
                <a:solidFill>
                  <a:schemeClr val="tx1"/>
                </a:solidFill>
              </a:rPr>
              <a:t>ListView</a:t>
            </a:r>
            <a:r>
              <a:rPr lang="ko-KR" altLang="en-US" sz="1000" dirty="0">
                <a:solidFill>
                  <a:schemeClr val="tx1"/>
                </a:solidFill>
              </a:rPr>
              <a:t>에서 선택한 데이터를 </a:t>
            </a:r>
            <a:r>
              <a:rPr lang="en-US" altLang="ko-KR" sz="1000" dirty="0" err="1"/>
              <a:t>commentsDAO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removeComments</a:t>
            </a:r>
            <a:r>
              <a:rPr lang="ko-KR" altLang="en-US" sz="1000" dirty="0"/>
              <a:t>를 호출하여 테이블에서 삭제함</a:t>
            </a:r>
            <a:r>
              <a:rPr lang="en-US" altLang="ko-KR" sz="1000" dirty="0"/>
              <a:t>.</a:t>
            </a:r>
          </a:p>
          <a:p>
            <a:pPr>
              <a:defRPr/>
            </a:pPr>
            <a:r>
              <a:rPr lang="ko-KR" altLang="en-US" sz="1000" dirty="0"/>
              <a:t>본인이 작성한 댓글인지 아닌지를 검증한다</a:t>
            </a:r>
            <a:r>
              <a:rPr lang="en-US" altLang="ko-KR" sz="1000" dirty="0"/>
              <a:t>. </a:t>
            </a:r>
            <a:r>
              <a:rPr lang="ko-KR" altLang="en-US" sz="1000" dirty="0"/>
              <a:t>본인 댓글이 아닐 시에는 경고 메시지 출력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B98444D-2D9E-4F19-A3F6-4D7C7B3CB849}"/>
              </a:ext>
            </a:extLst>
          </p:cNvPr>
          <p:cNvCxnSpPr>
            <a:cxnSpLocks/>
          </p:cNvCxnSpPr>
          <p:nvPr/>
        </p:nvCxnSpPr>
        <p:spPr>
          <a:xfrm>
            <a:off x="2324100" y="6287546"/>
            <a:ext cx="353312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C4F64B0-E0BA-458B-B812-5A235B96502C}"/>
              </a:ext>
            </a:extLst>
          </p:cNvPr>
          <p:cNvCxnSpPr>
            <a:cxnSpLocks/>
          </p:cNvCxnSpPr>
          <p:nvPr/>
        </p:nvCxnSpPr>
        <p:spPr>
          <a:xfrm>
            <a:off x="2325409" y="5829638"/>
            <a:ext cx="0" cy="45331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9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/>
      <p:bldP spid="16" grpId="0" animBg="1"/>
      <p:bldP spid="21" grpId="0" animBg="1"/>
      <p:bldP spid="22" grpId="0"/>
      <p:bldP spid="23" grpId="0" animBg="1"/>
      <p:bldP spid="25" grpId="0"/>
      <p:bldP spid="26" grpId="0" animBg="1"/>
      <p:bldP spid="28" grpId="0" animBg="1"/>
      <p:bldP spid="29" grpId="0"/>
      <p:bldP spid="31" grpId="0" animBg="1"/>
      <p:bldP spid="32" grpId="0"/>
      <p:bldP spid="53" grpId="0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001687" y="346874"/>
            <a:ext cx="218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프로그램</a:t>
            </a:r>
            <a:r>
              <a:rPr lang="ko-KR" altLang="en-US" sz="2800" b="1" spc="-300" dirty="0">
                <a:solidFill>
                  <a:schemeClr val="bg1"/>
                </a:solidFill>
              </a:rPr>
              <a:t> 설명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WORF\Downloads\formimg\adminmenu.png">
            <a:extLst>
              <a:ext uri="{FF2B5EF4-FFF2-40B4-BE49-F238E27FC236}">
                <a16:creationId xmlns:a16="http://schemas.microsoft.com/office/drawing/2014/main" id="{BA3471B8-9ED7-4256-A664-F61BFDEF9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20866" y="2139822"/>
            <a:ext cx="4680973" cy="292280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EDB0379-6F64-4BF2-9A3C-BB982436001E}"/>
              </a:ext>
            </a:extLst>
          </p:cNvPr>
          <p:cNvGrpSpPr/>
          <p:nvPr/>
        </p:nvGrpSpPr>
        <p:grpSpPr>
          <a:xfrm>
            <a:off x="5862479" y="3458697"/>
            <a:ext cx="4285765" cy="246221"/>
            <a:chOff x="4405154" y="3191997"/>
            <a:chExt cx="4285765" cy="24622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49413CC-EFA3-4D1E-9735-11697BD41956}"/>
                </a:ext>
              </a:extLst>
            </p:cNvPr>
            <p:cNvGrpSpPr/>
            <p:nvPr/>
          </p:nvGrpSpPr>
          <p:grpSpPr>
            <a:xfrm>
              <a:off x="4405154" y="3276855"/>
              <a:ext cx="1139922" cy="82111"/>
              <a:chOff x="4421058" y="2688738"/>
              <a:chExt cx="1139922" cy="82111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17C06480-25BF-45EC-9ED2-8693280765D7}"/>
                  </a:ext>
                </a:extLst>
              </p:cNvPr>
              <p:cNvSpPr/>
              <p:nvPr/>
            </p:nvSpPr>
            <p:spPr>
              <a:xfrm>
                <a:off x="5478869" y="2688738"/>
                <a:ext cx="82111" cy="82111"/>
              </a:xfrm>
              <a:prstGeom prst="ellipse">
                <a:avLst/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64D41901-110F-4F5B-9063-CE6E3D5C592D}"/>
                  </a:ext>
                </a:extLst>
              </p:cNvPr>
              <p:cNvCxnSpPr/>
              <p:nvPr/>
            </p:nvCxnSpPr>
            <p:spPr>
              <a:xfrm>
                <a:off x="4421058" y="2729793"/>
                <a:ext cx="1049839" cy="2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F17483-6358-4A9C-B44F-EAD90C306D9D}"/>
                </a:ext>
              </a:extLst>
            </p:cNvPr>
            <p:cNvSpPr txBox="1"/>
            <p:nvPr/>
          </p:nvSpPr>
          <p:spPr>
            <a:xfrm>
              <a:off x="5512124" y="3191997"/>
              <a:ext cx="3178795" cy="2350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+mn-ea"/>
                </a:rPr>
                <a:t>버튼 클릭 시 레시피관리 폼</a:t>
              </a:r>
              <a:r>
                <a:rPr lang="en-US" altLang="ko-KR" sz="1000">
                  <a:latin typeface="+mn-ea"/>
                </a:rPr>
                <a:t>(foodManage)</a:t>
              </a:r>
              <a:r>
                <a:rPr lang="ko-KR" altLang="en-US" sz="1000">
                  <a:latin typeface="+mn-ea"/>
                </a:rPr>
                <a:t>으로</a:t>
              </a:r>
              <a:r>
                <a:rPr lang="en-US" altLang="ko-KR" sz="1000">
                  <a:latin typeface="+mn-ea"/>
                </a:rPr>
                <a:t> </a:t>
              </a:r>
              <a:r>
                <a:rPr lang="ko-KR" altLang="en-US" sz="1000">
                  <a:latin typeface="+mn-ea"/>
                </a:rPr>
                <a:t>이동 </a:t>
              </a:r>
              <a:endParaRPr lang="en-US" altLang="ko-KR" sz="1000"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D87FA62-E6EB-4669-9F2F-DFD3EE66BD27}"/>
              </a:ext>
            </a:extLst>
          </p:cNvPr>
          <p:cNvGrpSpPr/>
          <p:nvPr/>
        </p:nvGrpSpPr>
        <p:grpSpPr>
          <a:xfrm>
            <a:off x="5863051" y="2867778"/>
            <a:ext cx="4202815" cy="246221"/>
            <a:chOff x="4405726" y="2601078"/>
            <a:chExt cx="4202815" cy="2462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CF0E89-A65A-45FD-AC56-1FDEFA469F84}"/>
                </a:ext>
              </a:extLst>
            </p:cNvPr>
            <p:cNvSpPr txBox="1"/>
            <p:nvPr/>
          </p:nvSpPr>
          <p:spPr>
            <a:xfrm>
              <a:off x="5503448" y="2601078"/>
              <a:ext cx="3105093" cy="2354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+mn-ea"/>
                </a:rPr>
                <a:t>버튼 클릭 시 회원관리 폼</a:t>
              </a:r>
              <a:r>
                <a:rPr lang="en-US" altLang="ko-KR" sz="1000">
                  <a:latin typeface="+mn-ea"/>
                </a:rPr>
                <a:t>(userManage)</a:t>
              </a:r>
              <a:r>
                <a:rPr lang="ko-KR" altLang="en-US" sz="1000">
                  <a:latin typeface="+mn-ea"/>
                </a:rPr>
                <a:t>으로</a:t>
              </a:r>
              <a:r>
                <a:rPr lang="en-US" altLang="ko-KR" sz="1000">
                  <a:latin typeface="+mn-ea"/>
                </a:rPr>
                <a:t> </a:t>
              </a:r>
              <a:r>
                <a:rPr lang="ko-KR" altLang="en-US" sz="1000">
                  <a:latin typeface="+mn-ea"/>
                </a:rPr>
                <a:t>이동 </a:t>
              </a:r>
              <a:endParaRPr lang="en-US" altLang="ko-KR" sz="1000">
                <a:latin typeface="+mn-ea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274693D-4AB6-46ED-8E6B-69A306B713FA}"/>
                </a:ext>
              </a:extLst>
            </p:cNvPr>
            <p:cNvGrpSpPr/>
            <p:nvPr/>
          </p:nvGrpSpPr>
          <p:grpSpPr>
            <a:xfrm>
              <a:off x="4405726" y="2696088"/>
              <a:ext cx="1139922" cy="82111"/>
              <a:chOff x="4421058" y="2688738"/>
              <a:chExt cx="1139922" cy="821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9A596CB-F7CA-4426-BBE5-021299447EFF}"/>
                  </a:ext>
                </a:extLst>
              </p:cNvPr>
              <p:cNvSpPr/>
              <p:nvPr/>
            </p:nvSpPr>
            <p:spPr>
              <a:xfrm>
                <a:off x="5478869" y="2688738"/>
                <a:ext cx="82111" cy="82111"/>
              </a:xfrm>
              <a:prstGeom prst="ellipse">
                <a:avLst/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C56E9E9E-78DB-4897-916A-127665B85560}"/>
                  </a:ext>
                </a:extLst>
              </p:cNvPr>
              <p:cNvCxnSpPr/>
              <p:nvPr/>
            </p:nvCxnSpPr>
            <p:spPr>
              <a:xfrm>
                <a:off x="4421058" y="2729793"/>
                <a:ext cx="1049839" cy="2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A36D89-DBBC-4A73-9584-9B0564323AE6}"/>
              </a:ext>
            </a:extLst>
          </p:cNvPr>
          <p:cNvGrpSpPr/>
          <p:nvPr/>
        </p:nvGrpSpPr>
        <p:grpSpPr>
          <a:xfrm>
            <a:off x="5863051" y="4026287"/>
            <a:ext cx="4441712" cy="246221"/>
            <a:chOff x="4405726" y="3759587"/>
            <a:chExt cx="4441712" cy="2462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9B2BB5-A0FF-46AD-B60E-0136E810F513}"/>
                </a:ext>
              </a:extLst>
            </p:cNvPr>
            <p:cNvSpPr txBox="1"/>
            <p:nvPr/>
          </p:nvSpPr>
          <p:spPr>
            <a:xfrm>
              <a:off x="5511552" y="3759587"/>
              <a:ext cx="333588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+mn-ea"/>
                </a:rPr>
                <a:t>버튼 클릭 시 댓글관리 폼</a:t>
              </a:r>
              <a:r>
                <a:rPr lang="en-US" altLang="ko-KR" sz="1000">
                  <a:latin typeface="+mn-ea"/>
                </a:rPr>
                <a:t>(commentsManage)</a:t>
              </a:r>
              <a:r>
                <a:rPr lang="ko-KR" altLang="en-US" sz="1000">
                  <a:latin typeface="+mn-ea"/>
                </a:rPr>
                <a:t>으로</a:t>
              </a:r>
              <a:r>
                <a:rPr lang="en-US" altLang="ko-KR" sz="1000">
                  <a:latin typeface="+mn-ea"/>
                </a:rPr>
                <a:t> </a:t>
              </a:r>
              <a:r>
                <a:rPr lang="ko-KR" altLang="en-US" sz="1000">
                  <a:latin typeface="+mn-ea"/>
                </a:rPr>
                <a:t>이동 </a:t>
              </a:r>
              <a:endParaRPr lang="en-US" altLang="ko-KR" sz="1000">
                <a:latin typeface="+mn-ea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1B6B789-156F-401D-BD57-CF4DC91C44CF}"/>
                </a:ext>
              </a:extLst>
            </p:cNvPr>
            <p:cNvGrpSpPr/>
            <p:nvPr/>
          </p:nvGrpSpPr>
          <p:grpSpPr>
            <a:xfrm>
              <a:off x="4405726" y="3842101"/>
              <a:ext cx="1139922" cy="82111"/>
              <a:chOff x="4421058" y="2688738"/>
              <a:chExt cx="1139922" cy="82111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20FB5223-0901-4EC3-9BFC-DF807FD79F1F}"/>
                  </a:ext>
                </a:extLst>
              </p:cNvPr>
              <p:cNvSpPr/>
              <p:nvPr/>
            </p:nvSpPr>
            <p:spPr>
              <a:xfrm>
                <a:off x="5478869" y="2688738"/>
                <a:ext cx="82111" cy="82111"/>
              </a:xfrm>
              <a:prstGeom prst="ellipse">
                <a:avLst/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2A1860F-EF12-4431-A41A-3B921BF1B2E9}"/>
                  </a:ext>
                </a:extLst>
              </p:cNvPr>
              <p:cNvCxnSpPr/>
              <p:nvPr/>
            </p:nvCxnSpPr>
            <p:spPr>
              <a:xfrm>
                <a:off x="4421058" y="2729793"/>
                <a:ext cx="1049839" cy="2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721650D-7BC5-444F-ABE3-369B700E20BB}"/>
              </a:ext>
            </a:extLst>
          </p:cNvPr>
          <p:cNvGrpSpPr/>
          <p:nvPr/>
        </p:nvGrpSpPr>
        <p:grpSpPr>
          <a:xfrm>
            <a:off x="6206020" y="3458697"/>
            <a:ext cx="4098743" cy="1990285"/>
            <a:chOff x="4674553" y="3186431"/>
            <a:chExt cx="4098743" cy="199028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BA6EFFD-778C-4476-8698-9847045844B8}"/>
                </a:ext>
              </a:extLst>
            </p:cNvPr>
            <p:cNvGrpSpPr/>
            <p:nvPr/>
          </p:nvGrpSpPr>
          <p:grpSpPr>
            <a:xfrm>
              <a:off x="4674553" y="3186431"/>
              <a:ext cx="4098743" cy="1745968"/>
              <a:chOff x="4674553" y="3186431"/>
              <a:chExt cx="4098743" cy="1745968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5BA61C32-013D-47F9-A0C5-0FC59C18704D}"/>
                  </a:ext>
                </a:extLst>
              </p:cNvPr>
              <p:cNvGrpSpPr/>
              <p:nvPr/>
            </p:nvGrpSpPr>
            <p:grpSpPr>
              <a:xfrm>
                <a:off x="4674553" y="4372459"/>
                <a:ext cx="1139922" cy="82111"/>
                <a:chOff x="4421058" y="2688738"/>
                <a:chExt cx="1139922" cy="82111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6C260AA-08A8-48BD-BB85-F16AC5F9DD98}"/>
                    </a:ext>
                  </a:extLst>
                </p:cNvPr>
                <p:cNvSpPr/>
                <p:nvPr/>
              </p:nvSpPr>
              <p:spPr>
                <a:xfrm>
                  <a:off x="5478869" y="2688738"/>
                  <a:ext cx="82111" cy="82111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u="sng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95697A75-69E3-427A-96BC-469F9ABF1DBB}"/>
                    </a:ext>
                  </a:extLst>
                </p:cNvPr>
                <p:cNvCxnSpPr/>
                <p:nvPr/>
              </p:nvCxnSpPr>
              <p:spPr>
                <a:xfrm>
                  <a:off x="4421058" y="2729793"/>
                  <a:ext cx="1049839" cy="2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4" name="Picture 3" descr="C:\Users\WORF\Downloads\formimg\loginmain.png">
                <a:extLst>
                  <a:ext uri="{FF2B5EF4-FFF2-40B4-BE49-F238E27FC236}">
                    <a16:creationId xmlns:a16="http://schemas.microsoft.com/office/drawing/2014/main" id="{B4746A0D-F741-429D-9EAB-17272698CC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5979165" y="3186431"/>
                <a:ext cx="2794131" cy="1745968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7F7106-168A-41A6-8EB7-4C6A1624DA13}"/>
                </a:ext>
              </a:extLst>
            </p:cNvPr>
            <p:cNvSpPr txBox="1"/>
            <p:nvPr/>
          </p:nvSpPr>
          <p:spPr>
            <a:xfrm>
              <a:off x="5896787" y="4930495"/>
              <a:ext cx="2760199" cy="246221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+mn-ea"/>
                </a:rPr>
                <a:t>버튼 클릭 시 로그인 폼</a:t>
              </a:r>
              <a:r>
                <a:rPr lang="en-US" altLang="ko-KR" sz="1000">
                  <a:latin typeface="+mn-ea"/>
                </a:rPr>
                <a:t>(login)</a:t>
              </a:r>
              <a:r>
                <a:rPr lang="ko-KR" altLang="en-US" sz="1000">
                  <a:latin typeface="+mn-ea"/>
                </a:rPr>
                <a:t>으로</a:t>
              </a:r>
              <a:r>
                <a:rPr lang="en-US" altLang="ko-KR" sz="1000">
                  <a:latin typeface="+mn-ea"/>
                </a:rPr>
                <a:t> </a:t>
              </a:r>
              <a:r>
                <a:rPr lang="ko-KR" altLang="en-US" sz="1000">
                  <a:latin typeface="+mn-ea"/>
                </a:rPr>
                <a:t>이동 </a:t>
              </a:r>
              <a:endParaRPr lang="en-US" altLang="ko-KR" sz="10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202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7608431" y="1893431"/>
            <a:ext cx="3071137" cy="30711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64906" y="452409"/>
            <a:ext cx="92845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spc="-300"/>
              <a:t>목차</a:t>
            </a:r>
            <a:endParaRPr lang="en-US" altLang="ko-KR" sz="3200" b="1" spc="-300"/>
          </a:p>
        </p:txBody>
      </p:sp>
      <p:sp>
        <p:nvSpPr>
          <p:cNvPr id="6" name="TextBox 5"/>
          <p:cNvSpPr txBox="1"/>
          <p:nvPr/>
        </p:nvSpPr>
        <p:spPr>
          <a:xfrm>
            <a:off x="569456" y="1665832"/>
            <a:ext cx="6707644" cy="4104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300"/>
              <a:t>1 /    </a:t>
            </a:r>
            <a:r>
              <a:rPr lang="ko-KR" altLang="en-US" sz="2400" spc="-300"/>
              <a:t>개발</a:t>
            </a:r>
            <a:r>
              <a:rPr lang="ko-KR" altLang="en-US" sz="2400" b="1" spc="-300"/>
              <a:t> 계획</a:t>
            </a:r>
            <a:endParaRPr lang="ko-KR" altLang="en-US" sz="2400" b="1" spc="-300"/>
          </a:p>
          <a:p>
            <a:pPr lvl="0">
              <a:defRPr/>
            </a:pPr>
            <a:endParaRPr lang="en-US" altLang="ko-KR" sz="2400" b="1" spc="-300"/>
          </a:p>
          <a:p>
            <a:pPr lvl="0">
              <a:defRPr/>
            </a:pPr>
            <a:r>
              <a:rPr lang="en-US" altLang="ko-KR" sz="2400" b="1" spc="-300"/>
              <a:t>2 /    </a:t>
            </a:r>
            <a:r>
              <a:rPr lang="ko-KR" altLang="en-US" sz="2400" spc="-300"/>
              <a:t>개발</a:t>
            </a:r>
            <a:r>
              <a:rPr lang="ko-KR" altLang="en-US" sz="2400" b="1" spc="-300"/>
              <a:t> 동기</a:t>
            </a:r>
            <a:endParaRPr lang="ko-KR" altLang="en-US" sz="2400" b="1" spc="-300"/>
          </a:p>
          <a:p>
            <a:pPr lvl="0">
              <a:defRPr/>
            </a:pPr>
            <a:endParaRPr lang="en-US" altLang="ko-KR" sz="2400" b="1" spc="-300"/>
          </a:p>
          <a:p>
            <a:pPr lvl="0">
              <a:defRPr/>
            </a:pPr>
            <a:r>
              <a:rPr lang="en-US" altLang="ko-KR" sz="2400" b="1" spc="-300"/>
              <a:t>3 /    USECASE</a:t>
            </a:r>
            <a:endParaRPr lang="en-US" altLang="ko-KR" sz="2400" b="1" spc="-300"/>
          </a:p>
          <a:p>
            <a:pPr lvl="0">
              <a:defRPr/>
            </a:pPr>
            <a:endParaRPr lang="en-US" altLang="ko-KR" sz="2400" b="1" spc="-300"/>
          </a:p>
          <a:p>
            <a:pPr lvl="0">
              <a:defRPr/>
            </a:pPr>
            <a:r>
              <a:rPr lang="en-US" altLang="ko-KR" sz="2400" b="1" spc="-300"/>
              <a:t>4 /    CLASS DIAGRAM</a:t>
            </a:r>
            <a:endParaRPr lang="en-US" altLang="ko-KR" sz="2400" b="1" spc="-300"/>
          </a:p>
          <a:p>
            <a:pPr lvl="0">
              <a:defRPr/>
            </a:pPr>
            <a:endParaRPr lang="en-US" altLang="ko-KR" sz="2400" b="1" spc="-300"/>
          </a:p>
          <a:p>
            <a:pPr lvl="0">
              <a:defRPr/>
            </a:pPr>
            <a:r>
              <a:rPr lang="en-US" altLang="ko-KR" sz="2400" b="1" spc="-300"/>
              <a:t>5 /    </a:t>
            </a:r>
            <a:r>
              <a:rPr lang="ko-KR" altLang="en-US" sz="2400" spc="-300"/>
              <a:t>프로그램 </a:t>
            </a:r>
            <a:r>
              <a:rPr lang="ko-KR" altLang="en-US" sz="2400" b="1" spc="-300"/>
              <a:t>설명</a:t>
            </a:r>
            <a:endParaRPr lang="ko-KR" altLang="en-US" sz="2400" b="1" spc="-300"/>
          </a:p>
          <a:p>
            <a:pPr lvl="0">
              <a:defRPr/>
            </a:pPr>
            <a:endParaRPr lang="en-US" altLang="ko-KR" sz="2400" b="1" spc="-300"/>
          </a:p>
          <a:p>
            <a:pPr lvl="0">
              <a:defRPr/>
            </a:pPr>
            <a:r>
              <a:rPr lang="en-US" altLang="ko-KR" sz="2400" b="1" spc="-300"/>
              <a:t>6 /    </a:t>
            </a:r>
            <a:r>
              <a:rPr lang="ko-KR" altLang="en-US" sz="2400" spc="-300"/>
              <a:t>프로젝트 </a:t>
            </a:r>
            <a:r>
              <a:rPr lang="ko-KR" altLang="en-US" sz="2400" b="1" spc="-300"/>
              <a:t>후기</a:t>
            </a:r>
            <a:endParaRPr lang="en-US" altLang="ko-KR" sz="2400" b="1" spc="-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001687" y="346874"/>
            <a:ext cx="218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프로그램</a:t>
            </a:r>
            <a:r>
              <a:rPr lang="ko-KR" altLang="en-US" sz="2800" b="1" spc="-300" dirty="0">
                <a:solidFill>
                  <a:schemeClr val="bg1"/>
                </a:solidFill>
              </a:rPr>
              <a:t> 설명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DACDB4-D82E-4D29-82E8-1B3A8D892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1229" y="2448504"/>
            <a:ext cx="5229083" cy="326164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2F07A3-BDE4-493B-9799-7355912384E0}"/>
              </a:ext>
            </a:extLst>
          </p:cNvPr>
          <p:cNvSpPr txBox="1"/>
          <p:nvPr/>
        </p:nvSpPr>
        <p:spPr>
          <a:xfrm>
            <a:off x="7847408" y="5087540"/>
            <a:ext cx="209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나가기 버튼 클릭시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adminMeunu(</a:t>
            </a: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관리자 폼</a:t>
            </a:r>
            <a:r>
              <a:rPr kumimoji="0" lang="en-US" altLang="ko-KR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)</a:t>
            </a: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로 돌아감</a:t>
            </a:r>
            <a:r>
              <a:rPr kumimoji="0" lang="en-US" altLang="ko-KR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.</a:t>
            </a: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C14B31-87CB-4B50-96BD-8577C61782DE}"/>
              </a:ext>
            </a:extLst>
          </p:cNvPr>
          <p:cNvCxnSpPr>
            <a:endCxn id="7" idx="2"/>
          </p:cNvCxnSpPr>
          <p:nvPr/>
        </p:nvCxnSpPr>
        <p:spPr>
          <a:xfrm>
            <a:off x="6908943" y="5354966"/>
            <a:ext cx="818325" cy="89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8FF00877-E781-4F9B-9FD8-A48E8A9A5C6A}"/>
              </a:ext>
            </a:extLst>
          </p:cNvPr>
          <p:cNvSpPr/>
          <p:nvPr/>
        </p:nvSpPr>
        <p:spPr>
          <a:xfrm>
            <a:off x="7727268" y="5314800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1E953D-BEFF-4D5E-BE6D-6D7F8FFDFA4B}"/>
              </a:ext>
            </a:extLst>
          </p:cNvPr>
          <p:cNvCxnSpPr>
            <a:cxnSpLocks/>
          </p:cNvCxnSpPr>
          <p:nvPr/>
        </p:nvCxnSpPr>
        <p:spPr>
          <a:xfrm>
            <a:off x="5952518" y="5477244"/>
            <a:ext cx="0" cy="399864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E7A25F1-39E3-4447-BB57-9A25151156D2}"/>
              </a:ext>
            </a:extLst>
          </p:cNvPr>
          <p:cNvSpPr/>
          <p:nvPr/>
        </p:nvSpPr>
        <p:spPr>
          <a:xfrm>
            <a:off x="6281149" y="5836053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D3F91FE-FBF8-460B-B3A4-1C030827470A}"/>
              </a:ext>
            </a:extLst>
          </p:cNvPr>
          <p:cNvCxnSpPr/>
          <p:nvPr/>
        </p:nvCxnSpPr>
        <p:spPr>
          <a:xfrm flipV="1">
            <a:off x="5955285" y="5879828"/>
            <a:ext cx="328631" cy="3303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A77EA6-C225-4E57-9985-7B9D7AAB9320}"/>
              </a:ext>
            </a:extLst>
          </p:cNvPr>
          <p:cNvSpPr txBox="1"/>
          <p:nvPr/>
        </p:nvSpPr>
        <p:spPr>
          <a:xfrm>
            <a:off x="6356894" y="5767213"/>
            <a:ext cx="3498192" cy="1459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latin typeface="Calibri"/>
                <a:ea typeface="맑은 고딕"/>
                <a:cs typeface="맑은 고딕"/>
              </a:rPr>
              <a:t>테이블 선택 후 삭제 버튼을 누를 경우 </a:t>
            </a:r>
            <a:r>
              <a:rPr lang="en-US" altLang="ko-KR" sz="1000" dirty="0" err="1">
                <a:latin typeface="Calibri"/>
                <a:ea typeface="맑은 고딕"/>
                <a:cs typeface="맑은 고딕"/>
              </a:rPr>
              <a:t>ManageDAO</a:t>
            </a:r>
            <a:r>
              <a:rPr lang="en-US" altLang="ko-KR" sz="1000" dirty="0">
                <a:latin typeface="Calibri"/>
                <a:ea typeface="맑은 고딕"/>
                <a:cs typeface="맑은 고딕"/>
              </a:rPr>
              <a:t> delete</a:t>
            </a:r>
            <a:r>
              <a:rPr lang="ko-KR" altLang="en-US" sz="1000" dirty="0">
                <a:latin typeface="Calibri"/>
                <a:ea typeface="맑은 고딕"/>
                <a:cs typeface="맑은 고딕"/>
              </a:rPr>
              <a:t>를 호출하여 선택한 데이터가 삭제</a:t>
            </a:r>
            <a:r>
              <a:rPr lang="en-US" altLang="ko-KR" sz="1000" dirty="0">
                <a:latin typeface="Calibri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0" i="0" u="none" strike="noStrike" kern="1200" cap="none" spc="0" normalizeH="0" baseline="0" dirty="0">
              <a:latin typeface="Calibri"/>
              <a:ea typeface="맑은 고딕"/>
              <a:cs typeface="맑은 고딕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000" dirty="0">
                <a:latin typeface="Calibri"/>
                <a:ea typeface="맑은 고딕"/>
                <a:cs typeface="맑은 고딕"/>
              </a:rPr>
              <a:t>테이블에서 선택하지 않고 삭제 버튼을 누를 경우 </a:t>
            </a:r>
            <a:r>
              <a:rPr lang="en-US" altLang="ko-KR" sz="1000" dirty="0" err="1">
                <a:latin typeface="Calibri"/>
                <a:ea typeface="맑은 고딕"/>
                <a:cs typeface="맑은 고딕"/>
              </a:rPr>
              <a:t>NullPointer</a:t>
            </a:r>
            <a:r>
              <a:rPr lang="ko-KR" altLang="en-US" sz="1000" dirty="0">
                <a:latin typeface="Calibri"/>
                <a:ea typeface="맑은 고딕"/>
                <a:cs typeface="맑은 고딕"/>
              </a:rPr>
              <a:t>가 발생하므로 </a:t>
            </a:r>
            <a:r>
              <a:rPr lang="en-US" altLang="ko-KR" sz="1000" dirty="0">
                <a:latin typeface="Calibri"/>
                <a:ea typeface="맑은 고딕"/>
                <a:cs typeface="맑은 고딕"/>
              </a:rPr>
              <a:t>try, catch</a:t>
            </a:r>
            <a:r>
              <a:rPr lang="ko-KR" altLang="en-US" sz="1000" dirty="0">
                <a:latin typeface="Calibri"/>
                <a:ea typeface="맑은 고딕"/>
                <a:cs typeface="맑은 고딕"/>
              </a:rPr>
              <a:t>를 이용하여 </a:t>
            </a:r>
            <a:r>
              <a:rPr lang="en-US" altLang="ko-KR" sz="1000" dirty="0" err="1">
                <a:latin typeface="Calibri"/>
                <a:ea typeface="맑은 고딕"/>
                <a:cs typeface="맑은 고딕"/>
              </a:rPr>
              <a:t>NullPointer</a:t>
            </a:r>
            <a:r>
              <a:rPr lang="ko-KR" altLang="en-US" sz="1000" dirty="0">
                <a:latin typeface="Calibri"/>
                <a:ea typeface="맑은 고딕"/>
                <a:cs typeface="맑은 고딕"/>
              </a:rPr>
              <a:t>를 잡아주고 경고 메시지가 뜬다</a:t>
            </a:r>
            <a:r>
              <a:rPr lang="en-US" altLang="ko-KR" sz="1000" dirty="0">
                <a:latin typeface="Calibri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0" i="0" u="none" strike="noStrike" kern="1200" cap="none" spc="0" normalizeH="0" baseline="0" dirty="0"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 dirty="0"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 dirty="0"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89DC153-5060-4E87-971D-11CC7C15A726}"/>
              </a:ext>
            </a:extLst>
          </p:cNvPr>
          <p:cNvCxnSpPr/>
          <p:nvPr/>
        </p:nvCxnSpPr>
        <p:spPr>
          <a:xfrm rot="16200000">
            <a:off x="1774381" y="2720326"/>
            <a:ext cx="77286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308286A-949D-41BD-BCAF-A9A631B4FE2A}"/>
              </a:ext>
            </a:extLst>
          </p:cNvPr>
          <p:cNvCxnSpPr/>
          <p:nvPr/>
        </p:nvCxnSpPr>
        <p:spPr>
          <a:xfrm rot="16200000">
            <a:off x="4391881" y="2710801"/>
            <a:ext cx="77286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231DED4-A81A-467D-830D-86508EA6276C}"/>
              </a:ext>
            </a:extLst>
          </p:cNvPr>
          <p:cNvCxnSpPr/>
          <p:nvPr/>
        </p:nvCxnSpPr>
        <p:spPr>
          <a:xfrm>
            <a:off x="2163821" y="2326553"/>
            <a:ext cx="261497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0A06675-AFC6-4503-BEE2-4D4C73574763}"/>
              </a:ext>
            </a:extLst>
          </p:cNvPr>
          <p:cNvCxnSpPr>
            <a:cxnSpLocks/>
          </p:cNvCxnSpPr>
          <p:nvPr/>
        </p:nvCxnSpPr>
        <p:spPr>
          <a:xfrm flipV="1">
            <a:off x="2799160" y="2319215"/>
            <a:ext cx="0" cy="794228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F60D90E-92DA-4C47-ABF7-6B0A51206899}"/>
              </a:ext>
            </a:extLst>
          </p:cNvPr>
          <p:cNvCxnSpPr/>
          <p:nvPr/>
        </p:nvCxnSpPr>
        <p:spPr>
          <a:xfrm rot="16200000">
            <a:off x="3161556" y="2720326"/>
            <a:ext cx="77286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F5A3A4F-3FDA-4F9F-9302-B73780A444BB}"/>
              </a:ext>
            </a:extLst>
          </p:cNvPr>
          <p:cNvCxnSpPr/>
          <p:nvPr/>
        </p:nvCxnSpPr>
        <p:spPr>
          <a:xfrm rot="16200000">
            <a:off x="3668432" y="2720326"/>
            <a:ext cx="77286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DC71132-BFF7-458D-89D1-267E2402FE1F}"/>
              </a:ext>
            </a:extLst>
          </p:cNvPr>
          <p:cNvCxnSpPr/>
          <p:nvPr/>
        </p:nvCxnSpPr>
        <p:spPr>
          <a:xfrm flipV="1">
            <a:off x="3546811" y="1715377"/>
            <a:ext cx="0" cy="611176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35A9973D-9A52-452B-947A-750CEE6B3D66}"/>
              </a:ext>
            </a:extLst>
          </p:cNvPr>
          <p:cNvSpPr/>
          <p:nvPr/>
        </p:nvSpPr>
        <p:spPr>
          <a:xfrm>
            <a:off x="4778799" y="1668266"/>
            <a:ext cx="98534" cy="98534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A8F9C52-E74B-4ED3-B492-E62AF7B7AA4C}"/>
              </a:ext>
            </a:extLst>
          </p:cNvPr>
          <p:cNvCxnSpPr/>
          <p:nvPr/>
        </p:nvCxnSpPr>
        <p:spPr>
          <a:xfrm>
            <a:off x="3546811" y="1715377"/>
            <a:ext cx="1221979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8DDA04-83CD-48C2-A52F-BF3F0CFDBB2E}"/>
              </a:ext>
            </a:extLst>
          </p:cNvPr>
          <p:cNvSpPr txBox="1"/>
          <p:nvPr/>
        </p:nvSpPr>
        <p:spPr>
          <a:xfrm>
            <a:off x="4903656" y="1378319"/>
            <a:ext cx="3057889" cy="84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Table View</a:t>
            </a: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를 이용해 컬럼에 제목을 설정했으며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클릭하여 오름차순</a:t>
            </a:r>
            <a:r>
              <a:rPr kumimoji="0" lang="en-US" altLang="ko-KR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,</a:t>
            </a: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 내림차순으로 정렬이 가능하다</a:t>
            </a:r>
            <a:r>
              <a:rPr kumimoji="0" lang="en-US" altLang="ko-KR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Table View</a:t>
            </a: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의 모든 아이템 값을 가져오기위해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*</a:t>
            </a: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setItem()</a:t>
            </a: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을 사용했으며 </a:t>
            </a:r>
            <a:r>
              <a:rPr kumimoji="0" lang="en-US" altLang="ko-KR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ObservableList</a:t>
            </a: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로 가져온다</a:t>
            </a:r>
            <a:r>
              <a:rPr kumimoji="0" lang="en-US" altLang="ko-KR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.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3A16C02-17DF-4096-8FFB-859EEE96EA07}"/>
              </a:ext>
            </a:extLst>
          </p:cNvPr>
          <p:cNvCxnSpPr/>
          <p:nvPr/>
        </p:nvCxnSpPr>
        <p:spPr>
          <a:xfrm flipV="1">
            <a:off x="7412541" y="3255279"/>
            <a:ext cx="0" cy="710002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A252166-A26D-49E4-AB5A-5C3D65173D4B}"/>
              </a:ext>
            </a:extLst>
          </p:cNvPr>
          <p:cNvCxnSpPr/>
          <p:nvPr/>
        </p:nvCxnSpPr>
        <p:spPr>
          <a:xfrm>
            <a:off x="6995764" y="3965281"/>
            <a:ext cx="41262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55367E0-0A49-49FA-9F91-5A806A1ED7F9}"/>
              </a:ext>
            </a:extLst>
          </p:cNvPr>
          <p:cNvCxnSpPr/>
          <p:nvPr/>
        </p:nvCxnSpPr>
        <p:spPr>
          <a:xfrm>
            <a:off x="6995763" y="3739273"/>
            <a:ext cx="412630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DC4F135-7D68-4BB8-A138-7E92B740D51A}"/>
              </a:ext>
            </a:extLst>
          </p:cNvPr>
          <p:cNvCxnSpPr/>
          <p:nvPr/>
        </p:nvCxnSpPr>
        <p:spPr>
          <a:xfrm>
            <a:off x="6490324" y="3466084"/>
            <a:ext cx="91806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537EBF-DA65-4F72-83C4-86EE57463EC6}"/>
              </a:ext>
            </a:extLst>
          </p:cNvPr>
          <p:cNvCxnSpPr/>
          <p:nvPr/>
        </p:nvCxnSpPr>
        <p:spPr>
          <a:xfrm>
            <a:off x="6281149" y="3255278"/>
            <a:ext cx="1127244" cy="0"/>
          </a:xfrm>
          <a:prstGeom prst="line">
            <a:avLst/>
          </a:prstGeom>
          <a:noFill/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94E9167-0B97-4651-BEE3-ABF82477024E}"/>
              </a:ext>
            </a:extLst>
          </p:cNvPr>
          <p:cNvCxnSpPr/>
          <p:nvPr/>
        </p:nvCxnSpPr>
        <p:spPr>
          <a:xfrm>
            <a:off x="7416782" y="3610280"/>
            <a:ext cx="31710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C83D1E6-B265-4790-ABA7-93E1EDE93897}"/>
              </a:ext>
            </a:extLst>
          </p:cNvPr>
          <p:cNvSpPr/>
          <p:nvPr/>
        </p:nvSpPr>
        <p:spPr>
          <a:xfrm>
            <a:off x="7727268" y="3577613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A1FBBD-A803-4FEE-9C1B-442567EE2E9F}"/>
              </a:ext>
            </a:extLst>
          </p:cNvPr>
          <p:cNvSpPr txBox="1"/>
          <p:nvPr/>
        </p:nvSpPr>
        <p:spPr>
          <a:xfrm>
            <a:off x="7848700" y="3350524"/>
            <a:ext cx="2617579" cy="1456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latin typeface="Calibri"/>
                <a:ea typeface="맑은 고딕"/>
                <a:cs typeface="맑은 고딕"/>
              </a:rPr>
              <a:t>테이블 선택 후 </a:t>
            </a:r>
            <a:r>
              <a:rPr lang="en-US" altLang="ko-KR" sz="1000">
                <a:latin typeface="Calibri"/>
                <a:ea typeface="맑은 고딕"/>
                <a:cs typeface="맑은 고딕"/>
              </a:rPr>
              <a:t>TextField</a:t>
            </a:r>
            <a:r>
              <a:rPr lang="ko-KR" altLang="en-US" sz="1000">
                <a:latin typeface="Calibri"/>
                <a:ea typeface="맑은 고딕"/>
                <a:cs typeface="맑은 고딕"/>
              </a:rPr>
              <a:t>에 수정값을 입력하여 수정 버튼을 클릭하면 </a:t>
            </a:r>
            <a:r>
              <a:rPr lang="en-US" altLang="ko-KR" sz="1000">
                <a:latin typeface="Calibri"/>
                <a:ea typeface="맑은 고딕"/>
                <a:cs typeface="맑은 고딕"/>
              </a:rPr>
              <a:t>ManageDAO </a:t>
            </a:r>
            <a:r>
              <a:rPr lang="ko-KR" altLang="en-US" sz="1000">
                <a:latin typeface="Calibri"/>
                <a:ea typeface="맑은 고딕"/>
                <a:cs typeface="맑은 고딕"/>
              </a:rPr>
              <a:t>각 데이터별 </a:t>
            </a:r>
            <a:r>
              <a:rPr lang="en-US" altLang="ko-KR" sz="1000">
                <a:latin typeface="Calibri"/>
                <a:ea typeface="맑은 고딕"/>
                <a:cs typeface="맑은 고딕"/>
              </a:rPr>
              <a:t>Update</a:t>
            </a:r>
            <a:r>
              <a:rPr lang="ko-KR" altLang="en-US" sz="1000">
                <a:latin typeface="Calibri"/>
                <a:ea typeface="맑은 고딕"/>
                <a:cs typeface="맑은 고딕"/>
              </a:rPr>
              <a:t>를 호출하여 수정</a:t>
            </a:r>
            <a:r>
              <a:rPr lang="en-US" altLang="ko-KR" sz="1000">
                <a:latin typeface="Calibri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latin typeface="Calibri"/>
                <a:ea typeface="맑은 고딕"/>
                <a:cs typeface="맑은 고딕"/>
              </a:rPr>
              <a:t>테이블에서 선택하지 않고 수정 버튼을 누를 경우 </a:t>
            </a:r>
            <a:r>
              <a:rPr lang="en-US" altLang="ko-KR" sz="1000">
                <a:latin typeface="Calibri"/>
                <a:ea typeface="맑은 고딕"/>
                <a:cs typeface="맑은 고딕"/>
              </a:rPr>
              <a:t>NullPointer</a:t>
            </a:r>
            <a:r>
              <a:rPr lang="ko-KR" altLang="en-US" sz="1000">
                <a:latin typeface="Calibri"/>
                <a:ea typeface="맑은 고딕"/>
                <a:cs typeface="맑은 고딕"/>
              </a:rPr>
              <a:t>가 발생하므로 </a:t>
            </a:r>
            <a:r>
              <a:rPr lang="en-US" altLang="ko-KR" sz="1000">
                <a:latin typeface="Calibri"/>
                <a:ea typeface="맑은 고딕"/>
                <a:cs typeface="맑은 고딕"/>
              </a:rPr>
              <a:t>try, catch</a:t>
            </a:r>
            <a:r>
              <a:rPr lang="ko-KR" altLang="en-US" sz="1000">
                <a:latin typeface="Calibri"/>
                <a:ea typeface="맑은 고딕"/>
                <a:cs typeface="맑은 고딕"/>
              </a:rPr>
              <a:t>를 이용하여 </a:t>
            </a:r>
            <a:r>
              <a:rPr lang="en-US" altLang="ko-KR" sz="1000">
                <a:latin typeface="Calibri"/>
                <a:ea typeface="맑은 고딕"/>
                <a:cs typeface="맑은 고딕"/>
              </a:rPr>
              <a:t>NullPointer</a:t>
            </a:r>
            <a:r>
              <a:rPr lang="ko-KR" altLang="en-US" sz="1000">
                <a:latin typeface="Calibri"/>
                <a:ea typeface="맑은 고딕"/>
                <a:cs typeface="맑은 고딕"/>
              </a:rPr>
              <a:t>를 잡아주고 경고 메시지가 뜬다</a:t>
            </a:r>
            <a:r>
              <a:rPr lang="en-US" altLang="ko-KR" sz="1000">
                <a:latin typeface="Calibri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7550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1" grpId="0"/>
      <p:bldP spid="19" grpId="0" animBg="1"/>
      <p:bldP spid="21" grpId="0"/>
      <p:bldP spid="28" grpId="0" animBg="1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001687" y="346874"/>
            <a:ext cx="218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프로그램</a:t>
            </a:r>
            <a:r>
              <a:rPr lang="ko-KR" altLang="en-US" sz="2800" b="1" spc="-300" dirty="0">
                <a:solidFill>
                  <a:schemeClr val="bg1"/>
                </a:solidFill>
              </a:rPr>
              <a:t> 설명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3A28B3-CDE5-4040-9386-F87360ECF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4247" y="1859861"/>
            <a:ext cx="4930708" cy="4313598"/>
          </a:xfrm>
          <a:prstGeom prst="rect">
            <a:avLst/>
          </a:prstGeom>
          <a:ln>
            <a:solidFill>
              <a:schemeClr val="dk1"/>
            </a:solidFill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DB3F78-9D5F-4E87-931D-77D16D2D9836}"/>
              </a:ext>
            </a:extLst>
          </p:cNvPr>
          <p:cNvCxnSpPr>
            <a:cxnSpLocks/>
          </p:cNvCxnSpPr>
          <p:nvPr/>
        </p:nvCxnSpPr>
        <p:spPr>
          <a:xfrm>
            <a:off x="5185401" y="5993533"/>
            <a:ext cx="2" cy="57929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724C9C1-13AB-4A9E-83B1-AD62B084292B}"/>
              </a:ext>
            </a:extLst>
          </p:cNvPr>
          <p:cNvCxnSpPr/>
          <p:nvPr/>
        </p:nvCxnSpPr>
        <p:spPr>
          <a:xfrm>
            <a:off x="3953282" y="6572822"/>
            <a:ext cx="1232118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F04C237-53CC-48EB-9881-FC784BFE4977}"/>
              </a:ext>
            </a:extLst>
          </p:cNvPr>
          <p:cNvSpPr/>
          <p:nvPr/>
        </p:nvSpPr>
        <p:spPr>
          <a:xfrm>
            <a:off x="3914925" y="6531766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AD415C-A28B-484D-A9BE-07D65A4637CD}"/>
              </a:ext>
            </a:extLst>
          </p:cNvPr>
          <p:cNvSpPr txBox="1"/>
          <p:nvPr/>
        </p:nvSpPr>
        <p:spPr>
          <a:xfrm>
            <a:off x="7722481" y="5323872"/>
            <a:ext cx="2096400" cy="389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나가기 버튼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클릭시</a:t>
            </a:r>
            <a:endParaRPr kumimoji="0" lang="ko-KR" altLang="en-US" sz="1000" b="0" i="0" u="none" strike="noStrike" kern="1200" cap="none" spc="0" normalizeH="0" baseline="0" dirty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adminMeunu</a:t>
            </a: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관리자 폼</a:t>
            </a: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)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로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돌아감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208F82-A25A-4589-8A25-6C45F4F3BA98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6443159" y="5512158"/>
            <a:ext cx="1203096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07E512A-80F3-47BC-AA3D-E359C9A99361}"/>
              </a:ext>
            </a:extLst>
          </p:cNvPr>
          <p:cNvSpPr/>
          <p:nvPr/>
        </p:nvSpPr>
        <p:spPr>
          <a:xfrm>
            <a:off x="7564144" y="5471103"/>
            <a:ext cx="82111" cy="82110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033E2-F21B-40FD-ACA2-73D5770CE912}"/>
              </a:ext>
            </a:extLst>
          </p:cNvPr>
          <p:cNvSpPr txBox="1"/>
          <p:nvPr/>
        </p:nvSpPr>
        <p:spPr>
          <a:xfrm>
            <a:off x="1572901" y="6413822"/>
            <a:ext cx="2312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추가 버튼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클릭시</a:t>
            </a:r>
            <a:endParaRPr kumimoji="0" lang="ko-KR" altLang="en-US" sz="1000" b="0" i="0" u="none" strike="noStrike" kern="1200" cap="none" spc="0" normalizeH="0" baseline="0" dirty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레시피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추가폼</a:t>
            </a: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kumimoji="0" lang="en-US" altLang="ko-KR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insertFood</a:t>
            </a: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)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으로 이동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66EE7A4-6C96-4F4A-8828-E36D3E288E62}"/>
              </a:ext>
            </a:extLst>
          </p:cNvPr>
          <p:cNvCxnSpPr>
            <a:cxnSpLocks/>
          </p:cNvCxnSpPr>
          <p:nvPr/>
        </p:nvCxnSpPr>
        <p:spPr>
          <a:xfrm>
            <a:off x="5659302" y="5993175"/>
            <a:ext cx="0" cy="329155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BD31E3F1-F00B-474C-92D8-0CB72444D8C7}"/>
              </a:ext>
            </a:extLst>
          </p:cNvPr>
          <p:cNvSpPr/>
          <p:nvPr/>
        </p:nvSpPr>
        <p:spPr>
          <a:xfrm>
            <a:off x="6700708" y="6281317"/>
            <a:ext cx="82111" cy="89828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20A6FC2-CC17-4DB0-9EDD-FB7166534F64}"/>
              </a:ext>
            </a:extLst>
          </p:cNvPr>
          <p:cNvCxnSpPr/>
          <p:nvPr/>
        </p:nvCxnSpPr>
        <p:spPr>
          <a:xfrm>
            <a:off x="5666671" y="6322330"/>
            <a:ext cx="1015401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F9D6B3-793D-4657-A568-1A47C409A61D}"/>
              </a:ext>
            </a:extLst>
          </p:cNvPr>
          <p:cNvSpPr txBox="1"/>
          <p:nvPr/>
        </p:nvSpPr>
        <p:spPr>
          <a:xfrm>
            <a:off x="6867413" y="5888849"/>
            <a:ext cx="3498192" cy="852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삭제 버튼을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누를경우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null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일경우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경고메세지를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띄우고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Table View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에서 선택된 값이 존재하면 삭제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 dirty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값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삭제시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음식 이름을 저장해 음식이름을 기준으로 삭제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∵ 음식 이름은 겹치지 못하도록 추가 설정을 함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65A158-2812-4898-A7F6-3BD9E80DEFEE}"/>
              </a:ext>
            </a:extLst>
          </p:cNvPr>
          <p:cNvCxnSpPr/>
          <p:nvPr/>
        </p:nvCxnSpPr>
        <p:spPr>
          <a:xfrm rot="16200000">
            <a:off x="1625091" y="2084658"/>
            <a:ext cx="77286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3B36AD-E1CF-49AD-B5E0-AC30B525CBF2}"/>
              </a:ext>
            </a:extLst>
          </p:cNvPr>
          <p:cNvCxnSpPr/>
          <p:nvPr/>
        </p:nvCxnSpPr>
        <p:spPr>
          <a:xfrm rot="16200000">
            <a:off x="3610602" y="2084838"/>
            <a:ext cx="77286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EB21095-8561-425B-93A1-4892D5D231FD}"/>
              </a:ext>
            </a:extLst>
          </p:cNvPr>
          <p:cNvCxnSpPr/>
          <p:nvPr/>
        </p:nvCxnSpPr>
        <p:spPr>
          <a:xfrm>
            <a:off x="2012401" y="1687885"/>
            <a:ext cx="1985024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86D69DD-4C2A-425A-818E-B18196CCF36D}"/>
              </a:ext>
            </a:extLst>
          </p:cNvPr>
          <p:cNvCxnSpPr/>
          <p:nvPr/>
        </p:nvCxnSpPr>
        <p:spPr>
          <a:xfrm rot="16200000">
            <a:off x="2155255" y="2075672"/>
            <a:ext cx="77286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A6BEECA-A4AC-48E0-955E-A881C06B28FF}"/>
              </a:ext>
            </a:extLst>
          </p:cNvPr>
          <p:cNvCxnSpPr/>
          <p:nvPr/>
        </p:nvCxnSpPr>
        <p:spPr>
          <a:xfrm rot="16200000">
            <a:off x="2635638" y="2084657"/>
            <a:ext cx="77286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0AB980-274D-41CB-A9C0-1583CB0F406E}"/>
              </a:ext>
            </a:extLst>
          </p:cNvPr>
          <p:cNvCxnSpPr/>
          <p:nvPr/>
        </p:nvCxnSpPr>
        <p:spPr>
          <a:xfrm rot="16200000">
            <a:off x="3125727" y="2083579"/>
            <a:ext cx="772868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019325E-2239-4974-8672-5FC8A1D398DE}"/>
              </a:ext>
            </a:extLst>
          </p:cNvPr>
          <p:cNvCxnSpPr>
            <a:cxnSpLocks/>
          </p:cNvCxnSpPr>
          <p:nvPr/>
        </p:nvCxnSpPr>
        <p:spPr>
          <a:xfrm flipH="1" flipV="1">
            <a:off x="3022071" y="1489754"/>
            <a:ext cx="767" cy="20739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E5231CC8-987F-402D-AEE4-EB1DFF71D621}"/>
              </a:ext>
            </a:extLst>
          </p:cNvPr>
          <p:cNvSpPr/>
          <p:nvPr/>
        </p:nvSpPr>
        <p:spPr>
          <a:xfrm>
            <a:off x="4620860" y="1440486"/>
            <a:ext cx="98534" cy="98534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9BD9883-3DBF-47CD-BA92-A2540792FD89}"/>
              </a:ext>
            </a:extLst>
          </p:cNvPr>
          <p:cNvCxnSpPr/>
          <p:nvPr/>
        </p:nvCxnSpPr>
        <p:spPr>
          <a:xfrm>
            <a:off x="3024697" y="1492360"/>
            <a:ext cx="1595679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2A45FE-A2B7-4570-A73E-70EF5E211C6E}"/>
              </a:ext>
            </a:extLst>
          </p:cNvPr>
          <p:cNvSpPr txBox="1"/>
          <p:nvPr/>
        </p:nvSpPr>
        <p:spPr>
          <a:xfrm>
            <a:off x="4728006" y="1309209"/>
            <a:ext cx="6164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Table View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를 이용해 컬럼에 제목을 설정했으며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클릭하여 오름차순</a:t>
            </a: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내림차순으로 정렬이 가능하다</a:t>
            </a: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.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B1436D5-8F8A-4B1C-BE72-AE72C8B4439C}"/>
              </a:ext>
            </a:extLst>
          </p:cNvPr>
          <p:cNvCxnSpPr/>
          <p:nvPr/>
        </p:nvCxnSpPr>
        <p:spPr>
          <a:xfrm rot="16200000">
            <a:off x="6104409" y="3755233"/>
            <a:ext cx="2319431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156A719-D5BD-4488-BFF0-986F351B04AB}"/>
              </a:ext>
            </a:extLst>
          </p:cNvPr>
          <p:cNvCxnSpPr/>
          <p:nvPr/>
        </p:nvCxnSpPr>
        <p:spPr>
          <a:xfrm>
            <a:off x="6616076" y="4916242"/>
            <a:ext cx="644487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3E0D65B-3AF7-4205-975E-B28E95C19D64}"/>
              </a:ext>
            </a:extLst>
          </p:cNvPr>
          <p:cNvCxnSpPr/>
          <p:nvPr/>
        </p:nvCxnSpPr>
        <p:spPr>
          <a:xfrm>
            <a:off x="6616076" y="3029214"/>
            <a:ext cx="644487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ACF204-52A2-4F85-A156-BD6EB9A060E3}"/>
              </a:ext>
            </a:extLst>
          </p:cNvPr>
          <p:cNvCxnSpPr/>
          <p:nvPr/>
        </p:nvCxnSpPr>
        <p:spPr>
          <a:xfrm>
            <a:off x="6616076" y="2831525"/>
            <a:ext cx="644487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A8C1147-B067-4FBA-B4A9-6E74D8EC7623}"/>
              </a:ext>
            </a:extLst>
          </p:cNvPr>
          <p:cNvCxnSpPr/>
          <p:nvPr/>
        </p:nvCxnSpPr>
        <p:spPr>
          <a:xfrm>
            <a:off x="6622344" y="2595552"/>
            <a:ext cx="640026" cy="0"/>
          </a:xfrm>
          <a:prstGeom prst="line">
            <a:avLst/>
          </a:prstGeom>
          <a:noFill/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B456911-8C38-49F1-A1BD-B3F09EC835E9}"/>
              </a:ext>
            </a:extLst>
          </p:cNvPr>
          <p:cNvCxnSpPr/>
          <p:nvPr/>
        </p:nvCxnSpPr>
        <p:spPr>
          <a:xfrm>
            <a:off x="7259979" y="3772339"/>
            <a:ext cx="31710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78B211ED-A869-4D6E-B7A3-C7AE19BCE4BC}"/>
              </a:ext>
            </a:extLst>
          </p:cNvPr>
          <p:cNvSpPr/>
          <p:nvPr/>
        </p:nvSpPr>
        <p:spPr>
          <a:xfrm>
            <a:off x="7564145" y="3725301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11B0D7-C687-4171-A836-DA723C42D895}"/>
              </a:ext>
            </a:extLst>
          </p:cNvPr>
          <p:cNvSpPr txBox="1"/>
          <p:nvPr/>
        </p:nvSpPr>
        <p:spPr>
          <a:xfrm>
            <a:off x="7700286" y="3017969"/>
            <a:ext cx="2617579" cy="14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추가 버튼 클릭시 텍스트의 각 길이 체크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2. 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각 텍스트 필드의 값이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recipe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table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값에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부합하면 각 텍스트필드의 내용이 입력되었는지 확인 및 추가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---------------------------------------------------------------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각각 텍스트 필드에 글자 수 제한을 두어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20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200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40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4000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자 제한을 초과할 경우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setText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를 이용해 빈칸으로 만들어줌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F537CC-438B-4E5B-A856-EA648997F89F}"/>
              </a:ext>
            </a:extLst>
          </p:cNvPr>
          <p:cNvSpPr txBox="1"/>
          <p:nvPr/>
        </p:nvSpPr>
        <p:spPr>
          <a:xfrm>
            <a:off x="7722481" y="1311847"/>
            <a:ext cx="6164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Table View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의 모든 아이템 값을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가져오기위해</a:t>
            </a:r>
            <a:endParaRPr kumimoji="0" lang="ko-KR" altLang="en-US" sz="1000" b="0" i="0" u="none" strike="noStrike" kern="1200" cap="none" spc="0" normalizeH="0" baseline="0" dirty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*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setItem</a:t>
            </a: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()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을 사용했으며 </a:t>
            </a:r>
            <a:r>
              <a:rPr kumimoji="0" lang="en-US" altLang="ko-KR" sz="1000" b="0" i="0" u="none" strike="noStrike" kern="1200" cap="none" spc="0" normalizeH="0" baseline="0" dirty="0" err="1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ObservableList</a:t>
            </a:r>
            <a:r>
              <a:rPr kumimoji="0" lang="ko-KR" altLang="en-US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로 가져온다</a:t>
            </a:r>
            <a:r>
              <a:rPr kumimoji="0" lang="en-US" altLang="ko-KR" sz="1000" b="0" i="0" u="none" strike="noStrike" kern="1200" cap="none" spc="0" normalizeH="0" baseline="0" dirty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.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1FF36C7-7772-46E1-8F35-05007CA87357}"/>
              </a:ext>
            </a:extLst>
          </p:cNvPr>
          <p:cNvCxnSpPr>
            <a:cxnSpLocks/>
          </p:cNvCxnSpPr>
          <p:nvPr/>
        </p:nvCxnSpPr>
        <p:spPr>
          <a:xfrm flipV="1">
            <a:off x="6443159" y="5512158"/>
            <a:ext cx="4483" cy="364615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17587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3" grpId="0" animBg="1"/>
      <p:bldP spid="15" grpId="0"/>
      <p:bldP spid="23" grpId="0" animBg="1"/>
      <p:bldP spid="25" grpId="0"/>
      <p:bldP spid="32" grpId="0" animBg="1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001687" y="346874"/>
            <a:ext cx="218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프로그램</a:t>
            </a:r>
            <a:r>
              <a:rPr lang="ko-KR" altLang="en-US" sz="2800" b="1" spc="-300" dirty="0">
                <a:solidFill>
                  <a:schemeClr val="bg1"/>
                </a:solidFill>
              </a:rPr>
              <a:t> 설명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18CD5B5-3064-459B-9529-3AEAF995C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82218" y="1793220"/>
            <a:ext cx="4362850" cy="2723377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24F4BC-E888-45CA-9C90-8FF18FACC00A}"/>
              </a:ext>
            </a:extLst>
          </p:cNvPr>
          <p:cNvSpPr txBox="1"/>
          <p:nvPr/>
        </p:nvSpPr>
        <p:spPr>
          <a:xfrm>
            <a:off x="7035777" y="2372316"/>
            <a:ext cx="3426305" cy="1458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영상이 존재한다면 영상의 경로를 입력</a:t>
            </a:r>
          </a:p>
          <a:p>
            <a:pPr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영상이 존재하지 않는다면 </a:t>
            </a:r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r>
              <a:rPr lang="ko-KR" altLang="en-US" sz="1000" dirty="0">
                <a:solidFill>
                  <a:schemeClr val="tx1"/>
                </a:solidFill>
              </a:rPr>
              <a:t>값을 입력</a:t>
            </a:r>
          </a:p>
          <a:p>
            <a:pPr>
              <a:defRPr/>
            </a:pPr>
            <a:endParaRPr lang="ko-KR" altLang="en-US" sz="1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다른 텍스트필드와의 차이점</a:t>
            </a:r>
          </a:p>
          <a:p>
            <a:pPr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toLowerCase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로 값을 받아온다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000" dirty="0" err="1">
                <a:solidFill>
                  <a:schemeClr val="tx1"/>
                </a:solidFill>
              </a:rPr>
              <a:t>toLowerCase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 사용이유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영상을 불러올 경우 </a:t>
            </a:r>
            <a:r>
              <a:rPr lang="ko-KR" altLang="en-US" sz="1000" dirty="0" err="1">
                <a:solidFill>
                  <a:schemeClr val="tx1"/>
                </a:solidFill>
              </a:rPr>
              <a:t>대ㆍ소문자</a:t>
            </a:r>
            <a:r>
              <a:rPr lang="ko-KR" altLang="en-US" sz="1000" dirty="0">
                <a:solidFill>
                  <a:schemeClr val="tx1"/>
                </a:solidFill>
              </a:rPr>
              <a:t> 구분 없이 불러오지만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r>
              <a:rPr lang="ko-KR" altLang="en-US" sz="1000" dirty="0">
                <a:solidFill>
                  <a:schemeClr val="tx1"/>
                </a:solidFill>
              </a:rPr>
              <a:t>의 입력의 경우 </a:t>
            </a:r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r>
              <a:rPr lang="ko-KR" altLang="en-US" sz="1000" dirty="0">
                <a:solidFill>
                  <a:schemeClr val="tx1"/>
                </a:solidFill>
              </a:rPr>
              <a:t>을 구분없이 사용하기 위함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DF9CBDE-0092-46B3-8AB3-0F196B9E6664}"/>
              </a:ext>
            </a:extLst>
          </p:cNvPr>
          <p:cNvCxnSpPr/>
          <p:nvPr/>
        </p:nvCxnSpPr>
        <p:spPr>
          <a:xfrm rot="16200000" flipH="1">
            <a:off x="4936954" y="4688730"/>
            <a:ext cx="766634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928EB31-3DD3-4265-9E89-2FA613F90CB2}"/>
              </a:ext>
            </a:extLst>
          </p:cNvPr>
          <p:cNvCxnSpPr/>
          <p:nvPr/>
        </p:nvCxnSpPr>
        <p:spPr>
          <a:xfrm>
            <a:off x="5322918" y="5079927"/>
            <a:ext cx="1232118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EAEC19AC-C22F-42A3-A8BE-538FBC74E66F}"/>
              </a:ext>
            </a:extLst>
          </p:cNvPr>
          <p:cNvSpPr/>
          <p:nvPr/>
        </p:nvSpPr>
        <p:spPr>
          <a:xfrm>
            <a:off x="6541460" y="5037557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E62FB7-4A56-40A9-9C8E-15AEA8E41367}"/>
              </a:ext>
            </a:extLst>
          </p:cNvPr>
          <p:cNvSpPr txBox="1"/>
          <p:nvPr/>
        </p:nvSpPr>
        <p:spPr>
          <a:xfrm>
            <a:off x="6711927" y="4898131"/>
            <a:ext cx="2707438" cy="1457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추가 버튼 클릭시 텍스트의 각 길이 체크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2. 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각 텍스트 필드의 값이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recipe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table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값에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부합하면 각 텍스트필드의 내용이 입력되었는지 확인 및 추가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-----------------------------------------------------------------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각각 텍스트 필드에 글자 수 제한을 두어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20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200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40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4000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자 제한을 초과할 경우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setText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를 이용해 빈칸으로 만들어줌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36A9DBC-420B-4410-A437-8227CDCE93B4}"/>
              </a:ext>
            </a:extLst>
          </p:cNvPr>
          <p:cNvCxnSpPr/>
          <p:nvPr/>
        </p:nvCxnSpPr>
        <p:spPr>
          <a:xfrm>
            <a:off x="5785578" y="2852334"/>
            <a:ext cx="1088562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66CD0B8F-7856-42AC-8A7D-7E54A5308B1B}"/>
              </a:ext>
            </a:extLst>
          </p:cNvPr>
          <p:cNvSpPr/>
          <p:nvPr/>
        </p:nvSpPr>
        <p:spPr>
          <a:xfrm>
            <a:off x="6887306" y="2809964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C291C16-70EE-4DEA-9891-4E02720A55ED}"/>
              </a:ext>
            </a:extLst>
          </p:cNvPr>
          <p:cNvCxnSpPr/>
          <p:nvPr/>
        </p:nvCxnSpPr>
        <p:spPr>
          <a:xfrm>
            <a:off x="6117695" y="4235796"/>
            <a:ext cx="1088562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5A5A9B1F-FC49-42EB-BF87-02BA7F64616D}"/>
              </a:ext>
            </a:extLst>
          </p:cNvPr>
          <p:cNvSpPr/>
          <p:nvPr/>
        </p:nvSpPr>
        <p:spPr>
          <a:xfrm>
            <a:off x="7219423" y="4193426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5FDBAA-F810-4406-9653-79E2E7CA295B}"/>
              </a:ext>
            </a:extLst>
          </p:cNvPr>
          <p:cNvSpPr txBox="1"/>
          <p:nvPr/>
        </p:nvSpPr>
        <p:spPr>
          <a:xfrm>
            <a:off x="7331950" y="4133794"/>
            <a:ext cx="3273547" cy="240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취소 버튼 클릭시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foodManage(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음식관리 폼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)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로 돌아감 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7AB8CAA-C9F2-4A84-944C-6B9AC73F8C70}"/>
              </a:ext>
            </a:extLst>
          </p:cNvPr>
          <p:cNvSpPr/>
          <p:nvPr/>
        </p:nvSpPr>
        <p:spPr>
          <a:xfrm>
            <a:off x="6877962" y="1906886"/>
            <a:ext cx="82111" cy="82111"/>
          </a:xfrm>
          <a:prstGeom prst="ellips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CDF802-52C6-467B-9F94-A72DB9B7FC93}"/>
              </a:ext>
            </a:extLst>
          </p:cNvPr>
          <p:cNvSpPr txBox="1"/>
          <p:nvPr/>
        </p:nvSpPr>
        <p:spPr>
          <a:xfrm>
            <a:off x="7025353" y="1726124"/>
            <a:ext cx="3228617" cy="391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recipe table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의 각 컬럼 값을 입력받는 필드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모두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getText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를 이용해 값을 저장 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C3D6870-FA0C-401B-B8DF-AAFB60309979}"/>
              </a:ext>
            </a:extLst>
          </p:cNvPr>
          <p:cNvCxnSpPr/>
          <p:nvPr/>
        </p:nvCxnSpPr>
        <p:spPr>
          <a:xfrm rot="16200000">
            <a:off x="3983728" y="2847648"/>
            <a:ext cx="781431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7EF35BB-572E-4F8F-9FF4-6A13AC1A40A9}"/>
              </a:ext>
            </a:extLst>
          </p:cNvPr>
          <p:cNvCxnSpPr/>
          <p:nvPr/>
        </p:nvCxnSpPr>
        <p:spPr>
          <a:xfrm>
            <a:off x="4374080" y="2662912"/>
            <a:ext cx="22751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F5DB6D0-F76A-4D75-BE19-E9756BDE6E13}"/>
              </a:ext>
            </a:extLst>
          </p:cNvPr>
          <p:cNvCxnSpPr/>
          <p:nvPr/>
        </p:nvCxnSpPr>
        <p:spPr>
          <a:xfrm>
            <a:off x="4383246" y="2455339"/>
            <a:ext cx="22751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0E75D0D-7468-42B8-A2DB-99BC3FD94A0C}"/>
              </a:ext>
            </a:extLst>
          </p:cNvPr>
          <p:cNvCxnSpPr/>
          <p:nvPr/>
        </p:nvCxnSpPr>
        <p:spPr>
          <a:xfrm rot="16200000" flipH="1">
            <a:off x="3854796" y="2383417"/>
            <a:ext cx="864565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A33AB9A-E98F-403A-B7F6-BBB65AE453BF}"/>
              </a:ext>
            </a:extLst>
          </p:cNvPr>
          <p:cNvCxnSpPr/>
          <p:nvPr/>
        </p:nvCxnSpPr>
        <p:spPr>
          <a:xfrm>
            <a:off x="4285797" y="2824298"/>
            <a:ext cx="8917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402491-AA7F-4021-8B22-4E87590A9DF6}"/>
              </a:ext>
            </a:extLst>
          </p:cNvPr>
          <p:cNvCxnSpPr/>
          <p:nvPr/>
        </p:nvCxnSpPr>
        <p:spPr>
          <a:xfrm>
            <a:off x="4373720" y="2824298"/>
            <a:ext cx="22751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B8ACFCD-D16E-4F94-987F-F985A8A190F3}"/>
              </a:ext>
            </a:extLst>
          </p:cNvPr>
          <p:cNvCxnSpPr/>
          <p:nvPr/>
        </p:nvCxnSpPr>
        <p:spPr>
          <a:xfrm>
            <a:off x="4382346" y="3236748"/>
            <a:ext cx="22751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CE54EFD-588F-49B2-AD0E-37EC095A7868}"/>
              </a:ext>
            </a:extLst>
          </p:cNvPr>
          <p:cNvCxnSpPr/>
          <p:nvPr/>
        </p:nvCxnSpPr>
        <p:spPr>
          <a:xfrm>
            <a:off x="4292129" y="1950873"/>
            <a:ext cx="2572935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45696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 animBg="1"/>
      <p:bldP spid="30" grpId="0"/>
      <p:bldP spid="32" grpId="0" animBg="1"/>
      <p:bldP spid="34" grpId="0" animBg="1"/>
      <p:bldP spid="35" grpId="0"/>
      <p:bldP spid="36" grpId="0" animBg="1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001687" y="346874"/>
            <a:ext cx="218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프로그램</a:t>
            </a:r>
            <a:r>
              <a:rPr lang="ko-KR" altLang="en-US" sz="2800" b="1" spc="-300" dirty="0">
                <a:solidFill>
                  <a:schemeClr val="bg1"/>
                </a:solidFill>
              </a:rPr>
              <a:t> 설명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pic>
        <p:nvPicPr>
          <p:cNvPr id="4" name="Picture 3" descr="C:\Users\WORF\Desktop\다이어그램\댓글폼.JPG">
            <a:extLst>
              <a:ext uri="{FF2B5EF4-FFF2-40B4-BE49-F238E27FC236}">
                <a16:creationId xmlns:a16="http://schemas.microsoft.com/office/drawing/2014/main" id="{71CDF781-9C71-4FD7-B960-DFB0FE0138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05122" y="2940633"/>
            <a:ext cx="3890878" cy="24378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0D8673F-DAE1-45B5-9DEC-75A493CB7DCD}"/>
              </a:ext>
            </a:extLst>
          </p:cNvPr>
          <p:cNvGrpSpPr/>
          <p:nvPr/>
        </p:nvGrpSpPr>
        <p:grpSpPr>
          <a:xfrm>
            <a:off x="5428720" y="2902091"/>
            <a:ext cx="3991706" cy="1707461"/>
            <a:chOff x="4114312" y="1334580"/>
            <a:chExt cx="3991706" cy="1707461"/>
          </a:xfrm>
        </p:grpSpPr>
        <p:pic>
          <p:nvPicPr>
            <p:cNvPr id="6" name="Picture 4" descr="C:\Users\WORF\Desktop\다이어그램\댓글 선택 후 삭제.JPG">
              <a:extLst>
                <a:ext uri="{FF2B5EF4-FFF2-40B4-BE49-F238E27FC236}">
                  <a16:creationId xmlns:a16="http://schemas.microsoft.com/office/drawing/2014/main" id="{0B5B06B7-F874-4ACD-B9BC-D0DB69B615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452925" y="1334580"/>
              <a:ext cx="2517925" cy="1153463"/>
            </a:xfrm>
            <a:prstGeom prst="rect">
              <a:avLst/>
            </a:prstGeom>
            <a:noFill/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7E9D835-B90C-481C-B94A-1123224CA934}"/>
                </a:ext>
              </a:extLst>
            </p:cNvPr>
            <p:cNvCxnSpPr/>
            <p:nvPr/>
          </p:nvCxnSpPr>
          <p:spPr>
            <a:xfrm flipV="1">
              <a:off x="4114312" y="1952372"/>
              <a:ext cx="0" cy="22249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249CEBF-BCB6-4672-9490-DDDF3A64B5E7}"/>
                </a:ext>
              </a:extLst>
            </p:cNvPr>
            <p:cNvSpPr/>
            <p:nvPr/>
          </p:nvSpPr>
          <p:spPr>
            <a:xfrm>
              <a:off x="5164858" y="1911312"/>
              <a:ext cx="82111" cy="82111"/>
            </a:xfrm>
            <a:prstGeom prst="ellipse">
              <a:avLst/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240FAEB-CDBB-48D2-BE2F-FF1D53660BB9}"/>
                </a:ext>
              </a:extLst>
            </p:cNvPr>
            <p:cNvCxnSpPr/>
            <p:nvPr/>
          </p:nvCxnSpPr>
          <p:spPr>
            <a:xfrm>
              <a:off x="4114312" y="1952367"/>
              <a:ext cx="1059050" cy="1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1E9830-7C17-4602-9CA5-BDC5AF2CCFA5}"/>
                </a:ext>
              </a:extLst>
            </p:cNvPr>
            <p:cNvSpPr txBox="1"/>
            <p:nvPr/>
          </p:nvSpPr>
          <p:spPr>
            <a:xfrm>
              <a:off x="5345819" y="2488043"/>
              <a:ext cx="2760199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+mn-ea"/>
                </a:rPr>
                <a:t>댓글을 선택하지 않고 삭제버튼을 눌렀을</a:t>
              </a:r>
            </a:p>
            <a:p>
              <a:pPr lvl="0">
                <a:defRPr/>
              </a:pPr>
              <a:r>
                <a:rPr lang="ko-KR" altLang="en-US" sz="1000">
                  <a:latin typeface="+mn-ea"/>
                </a:rPr>
                <a:t>경우 </a:t>
              </a:r>
              <a:r>
                <a:rPr lang="en-US" altLang="ko-KR" sz="1000">
                  <a:latin typeface="+mn-ea"/>
                </a:rPr>
                <a:t>commentsManageService </a:t>
              </a:r>
              <a:r>
                <a:rPr lang="ko-KR" altLang="en-US" sz="1000">
                  <a:latin typeface="+mn-ea"/>
                </a:rPr>
                <a:t>의 </a:t>
              </a:r>
              <a:r>
                <a:rPr lang="en-US" altLang="ko-KR" sz="1000">
                  <a:latin typeface="+mn-ea"/>
                </a:rPr>
                <a:t>nullPointer()</a:t>
              </a:r>
              <a:r>
                <a:rPr lang="ko-KR" altLang="en-US" sz="1000">
                  <a:latin typeface="+mn-ea"/>
                </a:rPr>
                <a:t>를 불러옴</a:t>
              </a:r>
              <a:endParaRPr lang="en-US" altLang="ko-KR" sz="1000">
                <a:latin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D3846A9-6383-476A-8988-03B7C0E8F38E}"/>
              </a:ext>
            </a:extLst>
          </p:cNvPr>
          <p:cNvGrpSpPr/>
          <p:nvPr/>
        </p:nvGrpSpPr>
        <p:grpSpPr>
          <a:xfrm>
            <a:off x="2606321" y="1554484"/>
            <a:ext cx="5191223" cy="1883284"/>
            <a:chOff x="1127199" y="962833"/>
            <a:chExt cx="5191223" cy="18832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584289-432D-45C6-BC62-D1F8E269D733}"/>
                </a:ext>
              </a:extLst>
            </p:cNvPr>
            <p:cNvSpPr txBox="1"/>
            <p:nvPr/>
          </p:nvSpPr>
          <p:spPr>
            <a:xfrm>
              <a:off x="3227418" y="962833"/>
              <a:ext cx="3091004" cy="8493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dirty="0">
                  <a:latin typeface="+mn-ea"/>
                </a:rPr>
                <a:t>사용자들이 등록한 댓글들을 리스트에 보여줌</a:t>
              </a:r>
            </a:p>
            <a:p>
              <a:pPr lvl="0">
                <a:defRPr/>
              </a:pPr>
              <a:r>
                <a:rPr lang="ko-KR" altLang="en-US" sz="1000" dirty="0">
                  <a:latin typeface="+mn-ea"/>
                </a:rPr>
                <a:t>탭 클릭 시 오름</a:t>
              </a:r>
              <a:r>
                <a:rPr lang="en-US" altLang="ko-KR" sz="1000" dirty="0">
                  <a:latin typeface="+mn-ea"/>
                </a:rPr>
                <a:t>/</a:t>
              </a:r>
              <a:r>
                <a:rPr lang="ko-KR" altLang="en-US" sz="1000" dirty="0">
                  <a:latin typeface="+mn-ea"/>
                </a:rPr>
                <a:t>내림차순 정렬 가능</a:t>
              </a:r>
            </a:p>
            <a:p>
              <a:pPr lvl="0">
                <a:defRPr/>
              </a:pPr>
              <a:endParaRPr lang="en-US" altLang="ko-KR" sz="1000" dirty="0">
                <a:latin typeface="+mn-ea"/>
              </a:endParaRPr>
            </a:p>
            <a:p>
              <a:pPr>
                <a:spcBef>
                  <a:spcPct val="0"/>
                </a:spcBef>
                <a:defRPr/>
              </a:pPr>
              <a:r>
                <a:rPr lang="en-US" altLang="ko-KR" sz="1000" dirty="0">
                  <a:latin typeface="+mn-ea"/>
                  <a:cs typeface="맑은 고딕"/>
                </a:rPr>
                <a:t>Table View</a:t>
              </a:r>
              <a:r>
                <a:rPr lang="ko-KR" altLang="en-US" sz="1000" dirty="0">
                  <a:latin typeface="+mn-ea"/>
                  <a:cs typeface="맑은 고딕"/>
                </a:rPr>
                <a:t>의 모든 아이템 값을 가져오기 위해</a:t>
              </a:r>
            </a:p>
            <a:p>
              <a:pPr>
                <a:spcBef>
                  <a:spcPct val="0"/>
                </a:spcBef>
                <a:defRPr/>
              </a:pPr>
              <a:r>
                <a:rPr lang="en-US" altLang="ko-KR" sz="1000" dirty="0">
                  <a:latin typeface="+mn-ea"/>
                  <a:cs typeface="맑은 고딕"/>
                </a:rPr>
                <a:t>*</a:t>
              </a:r>
              <a:r>
                <a:rPr lang="ko-KR" altLang="en-US" sz="1000" dirty="0">
                  <a:latin typeface="+mn-ea"/>
                  <a:cs typeface="맑은 고딕"/>
                </a:rPr>
                <a:t> </a:t>
              </a:r>
              <a:r>
                <a:rPr lang="en-US" altLang="ko-KR" sz="1000" dirty="0" err="1">
                  <a:latin typeface="+mn-ea"/>
                  <a:cs typeface="맑은 고딕"/>
                </a:rPr>
                <a:t>setItem</a:t>
              </a:r>
              <a:r>
                <a:rPr lang="en-US" altLang="ko-KR" sz="1000" dirty="0">
                  <a:latin typeface="+mn-ea"/>
                  <a:cs typeface="맑은 고딕"/>
                </a:rPr>
                <a:t>()</a:t>
              </a:r>
              <a:r>
                <a:rPr lang="ko-KR" altLang="en-US" sz="1000" dirty="0">
                  <a:latin typeface="+mn-ea"/>
                  <a:cs typeface="맑은 고딕"/>
                </a:rPr>
                <a:t>을 사용했으며 </a:t>
              </a:r>
              <a:r>
                <a:rPr lang="en-US" altLang="ko-KR" sz="1000" dirty="0" err="1">
                  <a:latin typeface="+mn-ea"/>
                  <a:cs typeface="맑은 고딕"/>
                </a:rPr>
                <a:t>ObservableList</a:t>
              </a:r>
              <a:r>
                <a:rPr lang="ko-KR" altLang="en-US" sz="1000" dirty="0">
                  <a:latin typeface="+mn-ea"/>
                  <a:cs typeface="맑은 고딕"/>
                </a:rPr>
                <a:t>로 가져옴</a:t>
              </a:r>
              <a:endParaRPr lang="en-US" altLang="ko-KR" sz="1000" dirty="0">
                <a:latin typeface="+mn-ea"/>
                <a:cs typeface="맑은 고딕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0AD3C94-CF99-4ACA-9C6D-80335A2421E8}"/>
                </a:ext>
              </a:extLst>
            </p:cNvPr>
            <p:cNvGrpSpPr/>
            <p:nvPr/>
          </p:nvGrpSpPr>
          <p:grpSpPr>
            <a:xfrm>
              <a:off x="1127199" y="1353802"/>
              <a:ext cx="2138125" cy="1492315"/>
              <a:chOff x="1127199" y="505288"/>
              <a:chExt cx="2138125" cy="1492315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B8E976B0-AEE9-4A7E-891E-BE90E38FD9F3}"/>
                  </a:ext>
                </a:extLst>
              </p:cNvPr>
              <p:cNvCxnSpPr/>
              <p:nvPr/>
            </p:nvCxnSpPr>
            <p:spPr>
              <a:xfrm>
                <a:off x="1127199" y="1103309"/>
                <a:ext cx="0" cy="890114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219759B-D2B3-4599-9540-B244E049FE63}"/>
                  </a:ext>
                </a:extLst>
              </p:cNvPr>
              <p:cNvCxnSpPr/>
              <p:nvPr/>
            </p:nvCxnSpPr>
            <p:spPr>
              <a:xfrm flipH="1">
                <a:off x="1687335" y="546344"/>
                <a:ext cx="1492470" cy="0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CEBD2E4-17E5-4CAF-906D-938516D28C6B}"/>
                  </a:ext>
                </a:extLst>
              </p:cNvPr>
              <p:cNvSpPr/>
              <p:nvPr/>
            </p:nvSpPr>
            <p:spPr>
              <a:xfrm>
                <a:off x="3183213" y="505288"/>
                <a:ext cx="82111" cy="82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FC7F53C7-0459-439B-822B-D38BB501F6BD}"/>
                  </a:ext>
                </a:extLst>
              </p:cNvPr>
              <p:cNvCxnSpPr/>
              <p:nvPr/>
            </p:nvCxnSpPr>
            <p:spPr>
              <a:xfrm>
                <a:off x="1685985" y="1103309"/>
                <a:ext cx="0" cy="894294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45DAA204-7A36-47F9-86B2-14A0E1F89E46}"/>
                  </a:ext>
                </a:extLst>
              </p:cNvPr>
              <p:cNvCxnSpPr/>
              <p:nvPr/>
            </p:nvCxnSpPr>
            <p:spPr>
              <a:xfrm>
                <a:off x="2568820" y="1103309"/>
                <a:ext cx="0" cy="890164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30C94B25-F6A0-417A-974E-56BDA8736043}"/>
                  </a:ext>
                </a:extLst>
              </p:cNvPr>
              <p:cNvCxnSpPr/>
              <p:nvPr/>
            </p:nvCxnSpPr>
            <p:spPr>
              <a:xfrm>
                <a:off x="1127199" y="1103309"/>
                <a:ext cx="1441621" cy="0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075FEA4-2442-472B-94DA-7CA3DE52FD03}"/>
                  </a:ext>
                </a:extLst>
              </p:cNvPr>
              <p:cNvCxnSpPr/>
              <p:nvPr/>
            </p:nvCxnSpPr>
            <p:spPr>
              <a:xfrm>
                <a:off x="1687334" y="549739"/>
                <a:ext cx="0" cy="564553"/>
              </a:xfrm>
              <a:prstGeom prst="lin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25BE6C4-8F56-4B80-A27A-172BF3E88618}"/>
              </a:ext>
            </a:extLst>
          </p:cNvPr>
          <p:cNvGrpSpPr/>
          <p:nvPr/>
        </p:nvGrpSpPr>
        <p:grpSpPr>
          <a:xfrm>
            <a:off x="5422555" y="3528184"/>
            <a:ext cx="4009156" cy="1755459"/>
            <a:chOff x="4029846" y="3856315"/>
            <a:chExt cx="4009156" cy="1755459"/>
          </a:xfrm>
        </p:grpSpPr>
        <p:pic>
          <p:nvPicPr>
            <p:cNvPr id="22" name="Picture 6" descr="C:\Users\WORF\Desktop\다이어그램\댓글 선택 후 삭제.JPG">
              <a:extLst>
                <a:ext uri="{FF2B5EF4-FFF2-40B4-BE49-F238E27FC236}">
                  <a16:creationId xmlns:a16="http://schemas.microsoft.com/office/drawing/2014/main" id="{163D63A4-4B7F-4BEE-8A85-EEC7277554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369298" y="3856315"/>
              <a:ext cx="2517926" cy="1196015"/>
            </a:xfrm>
            <a:prstGeom prst="rect">
              <a:avLst/>
            </a:prstGeom>
            <a:noFill/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558DA9-B340-4F4F-BAAA-837EBF38832B}"/>
                </a:ext>
              </a:extLst>
            </p:cNvPr>
            <p:cNvSpPr txBox="1"/>
            <p:nvPr/>
          </p:nvSpPr>
          <p:spPr>
            <a:xfrm>
              <a:off x="5278803" y="5057776"/>
              <a:ext cx="2760199" cy="5410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+mn-ea"/>
                </a:rPr>
                <a:t>댓글을 선택 후 삭제버튼을 눌렀을</a:t>
              </a:r>
            </a:p>
            <a:p>
              <a:pPr lvl="0">
                <a:defRPr/>
              </a:pPr>
              <a:r>
                <a:rPr lang="ko-KR" altLang="en-US" sz="1000">
                  <a:latin typeface="+mn-ea"/>
                </a:rPr>
                <a:t>경우 </a:t>
              </a:r>
              <a:r>
                <a:rPr lang="en-US" altLang="ko-KR" sz="1000">
                  <a:latin typeface="+mn-ea"/>
                </a:rPr>
                <a:t>commentsManageService</a:t>
              </a:r>
              <a:r>
                <a:rPr lang="ko-KR" altLang="en-US" sz="1000">
                  <a:latin typeface="+mn-ea"/>
                </a:rPr>
                <a:t>의 </a:t>
              </a:r>
              <a:r>
                <a:rPr lang="en-US" altLang="ko-KR" sz="1000">
                  <a:latin typeface="+mn-ea"/>
                </a:rPr>
                <a:t>delete()</a:t>
              </a:r>
              <a:r>
                <a:rPr lang="ko-KR" altLang="en-US" sz="1000">
                  <a:latin typeface="+mn-ea"/>
                </a:rPr>
                <a:t>를 불러옴</a:t>
              </a:r>
              <a:endParaRPr lang="en-US" altLang="ko-KR" sz="1000">
                <a:latin typeface="+mn-ea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F062E24-580F-4D26-951B-BF66D1A9280C}"/>
                </a:ext>
              </a:extLst>
            </p:cNvPr>
            <p:cNvSpPr/>
            <p:nvPr/>
          </p:nvSpPr>
          <p:spPr>
            <a:xfrm>
              <a:off x="5072982" y="4416618"/>
              <a:ext cx="82111" cy="82111"/>
            </a:xfrm>
            <a:prstGeom prst="ellipse">
              <a:avLst/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22207AB-F24A-4B32-B634-B812CAEB1AA7}"/>
                </a:ext>
              </a:extLst>
            </p:cNvPr>
            <p:cNvCxnSpPr/>
            <p:nvPr/>
          </p:nvCxnSpPr>
          <p:spPr>
            <a:xfrm>
              <a:off x="4029846" y="4457674"/>
              <a:ext cx="105164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A852E49-27AE-421D-89CB-5A0E249CD61B}"/>
                </a:ext>
              </a:extLst>
            </p:cNvPr>
            <p:cNvCxnSpPr/>
            <p:nvPr/>
          </p:nvCxnSpPr>
          <p:spPr>
            <a:xfrm>
              <a:off x="4029846" y="4288998"/>
              <a:ext cx="0" cy="160303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4BF03E0-472A-4F20-A57A-518E5A2F8606}"/>
              </a:ext>
            </a:extLst>
          </p:cNvPr>
          <p:cNvGrpSpPr/>
          <p:nvPr/>
        </p:nvGrpSpPr>
        <p:grpSpPr>
          <a:xfrm>
            <a:off x="5541085" y="3955930"/>
            <a:ext cx="4118919" cy="2177421"/>
            <a:chOff x="4151870" y="3324779"/>
            <a:chExt cx="4118919" cy="21774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88253F-4892-4468-B53D-16BF4A114F37}"/>
                </a:ext>
              </a:extLst>
            </p:cNvPr>
            <p:cNvSpPr txBox="1"/>
            <p:nvPr/>
          </p:nvSpPr>
          <p:spPr>
            <a:xfrm>
              <a:off x="5275221" y="5102090"/>
              <a:ext cx="2995568" cy="400110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latin typeface="+mn-ea"/>
                </a:rPr>
                <a:t>나가기 버튼 클릭 시 </a:t>
              </a:r>
              <a:r>
                <a:rPr lang="en-US" altLang="ko-KR" sz="1000">
                  <a:latin typeface="+mn-ea"/>
                </a:rPr>
                <a:t>commentsManageService</a:t>
              </a:r>
              <a:r>
                <a:rPr lang="ko-KR" altLang="en-US" sz="1000">
                  <a:latin typeface="+mn-ea"/>
                </a:rPr>
                <a:t>의 </a:t>
              </a:r>
              <a:r>
                <a:rPr lang="en-US" altLang="ko-KR" sz="1000">
                  <a:latin typeface="+mn-ea"/>
                </a:rPr>
                <a:t>exit()</a:t>
              </a:r>
              <a:r>
                <a:rPr lang="ko-KR" altLang="en-US" sz="1000">
                  <a:latin typeface="+mn-ea"/>
                </a:rPr>
                <a:t>를 불러와</a:t>
              </a:r>
              <a:r>
                <a:rPr lang="en-US" altLang="ko-KR" sz="1000">
                  <a:latin typeface="+mn-ea"/>
                </a:rPr>
                <a:t> </a:t>
              </a:r>
              <a:r>
                <a:rPr lang="ko-KR" altLang="en-US" sz="1000">
                  <a:latin typeface="+mn-ea"/>
                </a:rPr>
                <a:t>관리자 메뉴로</a:t>
              </a:r>
              <a:r>
                <a:rPr lang="en-US" altLang="ko-KR" sz="1000">
                  <a:latin typeface="+mn-ea"/>
                </a:rPr>
                <a:t> </a:t>
              </a:r>
              <a:r>
                <a:rPr lang="ko-KR" altLang="en-US" sz="1000">
                  <a:latin typeface="+mn-ea"/>
                </a:rPr>
                <a:t>돌아감</a:t>
              </a:r>
              <a:endParaRPr lang="en-US" altLang="ko-KR" sz="1000">
                <a:latin typeface="+mn-ea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A45EC73-FF36-4FD2-9E5A-CB41ADD23F09}"/>
                </a:ext>
              </a:extLst>
            </p:cNvPr>
            <p:cNvSpPr/>
            <p:nvPr/>
          </p:nvSpPr>
          <p:spPr>
            <a:xfrm>
              <a:off x="5065280" y="4431642"/>
              <a:ext cx="82111" cy="82111"/>
            </a:xfrm>
            <a:prstGeom prst="ellipse">
              <a:avLst/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6E776BB-4EA2-4AE5-90A3-515B70FFDC2E}"/>
                </a:ext>
              </a:extLst>
            </p:cNvPr>
            <p:cNvCxnSpPr/>
            <p:nvPr/>
          </p:nvCxnSpPr>
          <p:spPr>
            <a:xfrm>
              <a:off x="4151870" y="4472698"/>
              <a:ext cx="92191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2" descr="C:\Users\WORF\Downloads\formimg\adminmenu.png">
              <a:extLst>
                <a:ext uri="{FF2B5EF4-FFF2-40B4-BE49-F238E27FC236}">
                  <a16:creationId xmlns:a16="http://schemas.microsoft.com/office/drawing/2014/main" id="{ED219D77-6429-49B2-937E-D24A529073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373955" y="3324779"/>
              <a:ext cx="2834340" cy="176976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1470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0A951E-043D-4C10-A57E-3C82065F3251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85D88-698F-4FF3-9755-90E182528E9E}"/>
              </a:ext>
            </a:extLst>
          </p:cNvPr>
          <p:cNvSpPr txBox="1"/>
          <p:nvPr/>
        </p:nvSpPr>
        <p:spPr>
          <a:xfrm>
            <a:off x="4505326" y="3950912"/>
            <a:ext cx="222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프로젝트 </a:t>
            </a:r>
            <a:r>
              <a:rPr lang="ko-KR" altLang="en-US" sz="2800" b="1" spc="-300" dirty="0">
                <a:solidFill>
                  <a:schemeClr val="bg1"/>
                </a:solidFill>
              </a:rPr>
              <a:t>후기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0700F-7395-45B4-9E58-13D899CAA65D}"/>
              </a:ext>
            </a:extLst>
          </p:cNvPr>
          <p:cNvSpPr txBox="1"/>
          <p:nvPr/>
        </p:nvSpPr>
        <p:spPr>
          <a:xfrm rot="2732879">
            <a:off x="6131546" y="1398756"/>
            <a:ext cx="9344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spc="-3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B12861C4-8D26-4FB2-A90B-B03A6917C2B1}"/>
              </a:ext>
            </a:extLst>
          </p:cNvPr>
          <p:cNvCxnSpPr/>
          <p:nvPr/>
        </p:nvCxnSpPr>
        <p:spPr>
          <a:xfrm>
            <a:off x="5209652" y="2495548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E93C8BB-2ECA-4E1F-9FB9-6A08634994A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33" y="2817482"/>
            <a:ext cx="1223036" cy="12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19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4905950" y="346874"/>
            <a:ext cx="238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프로젝트</a:t>
            </a:r>
            <a:r>
              <a:rPr lang="ko-KR" altLang="en-US" sz="2800" b="1" spc="-300" dirty="0">
                <a:solidFill>
                  <a:schemeClr val="bg1"/>
                </a:solidFill>
              </a:rPr>
              <a:t> 후기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FFBC3D3-1852-482D-B596-C8186CE5029C}"/>
              </a:ext>
            </a:extLst>
          </p:cNvPr>
          <p:cNvSpPr/>
          <p:nvPr/>
        </p:nvSpPr>
        <p:spPr>
          <a:xfrm>
            <a:off x="2477531" y="1866157"/>
            <a:ext cx="1565659" cy="1409700"/>
          </a:xfrm>
          <a:prstGeom prst="round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메소드</a:t>
            </a:r>
            <a:r>
              <a:rPr lang="ko-KR" altLang="en-US" sz="2000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 사용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D8A4D1-8C77-4BF9-A3B2-70E4F8C8EFB5}"/>
              </a:ext>
            </a:extLst>
          </p:cNvPr>
          <p:cNvSpPr/>
          <p:nvPr/>
        </p:nvSpPr>
        <p:spPr>
          <a:xfrm>
            <a:off x="4337546" y="1866157"/>
            <a:ext cx="1565659" cy="1409700"/>
          </a:xfrm>
          <a:prstGeom prst="round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코드 </a:t>
            </a:r>
            <a:r>
              <a:rPr lang="ko-KR" altLang="en-US" sz="2000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명명</a:t>
            </a:r>
            <a:endParaRPr lang="en-US" altLang="ko-KR" sz="2000" b="1" spc="-150" dirty="0">
              <a:solidFill>
                <a:schemeClr val="bg1"/>
              </a:solidFill>
              <a:latin typeface="+mj-lt"/>
              <a:ea typeface="나눔바른고딕 UltraLight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EDC8A44-7559-4253-88B0-9B93C60FF9EF}"/>
              </a:ext>
            </a:extLst>
          </p:cNvPr>
          <p:cNvSpPr/>
          <p:nvPr/>
        </p:nvSpPr>
        <p:spPr>
          <a:xfrm>
            <a:off x="6197561" y="1907232"/>
            <a:ext cx="1815149" cy="1409700"/>
          </a:xfrm>
          <a:prstGeom prst="round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사용자 </a:t>
            </a:r>
            <a:r>
              <a:rPr lang="ko-KR" altLang="en-US" sz="2000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편의성</a:t>
            </a:r>
            <a:endParaRPr lang="en-US" altLang="ko-KR" sz="2000" b="1" spc="-150" dirty="0">
              <a:solidFill>
                <a:schemeClr val="bg1"/>
              </a:solidFill>
              <a:latin typeface="+mj-lt"/>
              <a:ea typeface="나눔바른고딕 UltraLight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33117CA-5783-49B9-B8C1-54EED71822BA}"/>
              </a:ext>
            </a:extLst>
          </p:cNvPr>
          <p:cNvSpPr/>
          <p:nvPr/>
        </p:nvSpPr>
        <p:spPr>
          <a:xfrm>
            <a:off x="8307066" y="1907232"/>
            <a:ext cx="1565659" cy="1409700"/>
          </a:xfrm>
          <a:prstGeom prst="round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코드의</a:t>
            </a:r>
            <a:endParaRPr lang="en-US" altLang="ko-KR" sz="2000" spc="-150" dirty="0">
              <a:solidFill>
                <a:schemeClr val="bg1"/>
              </a:solidFill>
              <a:latin typeface="+mj-lt"/>
              <a:ea typeface="나눔바른고딕 UltraLight"/>
            </a:endParaRPr>
          </a:p>
          <a:p>
            <a:pPr algn="ctr">
              <a:defRPr/>
            </a:pPr>
            <a:r>
              <a:rPr lang="ko-KR" altLang="en-US" sz="2000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간결화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415C44C-A67A-41FF-8862-D8EDEB9DDEE8}"/>
              </a:ext>
            </a:extLst>
          </p:cNvPr>
          <p:cNvSpPr/>
          <p:nvPr/>
        </p:nvSpPr>
        <p:spPr>
          <a:xfrm>
            <a:off x="2477531" y="4121738"/>
            <a:ext cx="7395194" cy="619125"/>
          </a:xfrm>
          <a:prstGeom prst="round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ko-KR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[</a:t>
            </a:r>
            <a:r>
              <a:rPr lang="ko-KR" altLang="en-US" sz="1800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관리자 기능</a:t>
            </a:r>
            <a:r>
              <a:rPr lang="en-US" altLang="ko-KR" sz="1800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] </a:t>
            </a:r>
            <a:r>
              <a:rPr lang="ko-KR" altLang="en-US" sz="1800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욕설 필터링</a:t>
            </a:r>
            <a:r>
              <a:rPr lang="en-US" altLang="ko-KR" sz="1800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계정 정지 기능 추가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B60E109-70B4-445F-AB29-39A8991B0A7B}"/>
              </a:ext>
            </a:extLst>
          </p:cNvPr>
          <p:cNvSpPr/>
          <p:nvPr/>
        </p:nvSpPr>
        <p:spPr>
          <a:xfrm>
            <a:off x="2477531" y="4968200"/>
            <a:ext cx="7395194" cy="619125"/>
          </a:xfrm>
          <a:prstGeom prst="round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ko-KR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[</a:t>
            </a:r>
            <a:r>
              <a:rPr lang="ko-KR" altLang="en-US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유저 기능</a:t>
            </a:r>
            <a:r>
              <a:rPr lang="en-US" altLang="ko-KR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] </a:t>
            </a:r>
            <a:r>
              <a:rPr lang="ko-KR" altLang="en-US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레시피 뿐만 아니라 자유 커뮤니티 개설</a:t>
            </a:r>
            <a:endParaRPr lang="ko-KR" altLang="en-US" sz="1800" spc="-150" dirty="0">
              <a:solidFill>
                <a:schemeClr val="bg1"/>
              </a:solidFill>
              <a:latin typeface="+mj-lt"/>
              <a:ea typeface="나눔바른고딕 UltraLight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6357B77-E7D7-4154-9DFA-A56FCD555190}"/>
              </a:ext>
            </a:extLst>
          </p:cNvPr>
          <p:cNvSpPr/>
          <p:nvPr/>
        </p:nvSpPr>
        <p:spPr>
          <a:xfrm>
            <a:off x="2477531" y="5872722"/>
            <a:ext cx="7395194" cy="619125"/>
          </a:xfrm>
          <a:prstGeom prst="round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ko-KR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[</a:t>
            </a:r>
            <a:r>
              <a:rPr lang="ko-KR" altLang="en-US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유저 기능</a:t>
            </a:r>
            <a:r>
              <a:rPr lang="en-US" altLang="ko-KR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] </a:t>
            </a:r>
            <a:r>
              <a:rPr lang="ko-KR" altLang="en-US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재료 구매 사이트 연동 혹은 구축</a:t>
            </a:r>
            <a:endParaRPr lang="ko-KR" altLang="en-US" sz="1800" spc="-150" dirty="0">
              <a:solidFill>
                <a:schemeClr val="bg1"/>
              </a:solidFill>
              <a:latin typeface="+mj-lt"/>
              <a:ea typeface="나눔바른고딕 Ultra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53FFC-54B8-4FB3-AEC9-701173AD692F}"/>
              </a:ext>
            </a:extLst>
          </p:cNvPr>
          <p:cNvSpPr txBox="1"/>
          <p:nvPr/>
        </p:nvSpPr>
        <p:spPr>
          <a:xfrm>
            <a:off x="2417689" y="1368531"/>
            <a:ext cx="191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300" dirty="0"/>
              <a:t>어려웠던 점</a:t>
            </a:r>
            <a:endParaRPr lang="en-US" altLang="ko-KR" sz="2400" b="1" spc="-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41EE49-B7E4-4AF4-B9BF-ABFB730D2823}"/>
              </a:ext>
            </a:extLst>
          </p:cNvPr>
          <p:cNvSpPr txBox="1"/>
          <p:nvPr/>
        </p:nvSpPr>
        <p:spPr>
          <a:xfrm>
            <a:off x="2417689" y="3638039"/>
            <a:ext cx="2684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300"/>
              <a:t>추가하고 싶은 기능</a:t>
            </a:r>
            <a:endParaRPr lang="en-US" altLang="ko-KR" sz="2400" b="1" spc="-300" dirty="0"/>
          </a:p>
        </p:txBody>
      </p:sp>
    </p:spTree>
    <p:extLst>
      <p:ext uri="{BB962C8B-B14F-4D97-AF65-F5344CB8AC3E}">
        <p14:creationId xmlns:p14="http://schemas.microsoft.com/office/powerpoint/2010/main" val="101681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0A951E-043D-4C10-A57E-3C82065F3251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85D88-698F-4FF3-9755-90E182528E9E}"/>
              </a:ext>
            </a:extLst>
          </p:cNvPr>
          <p:cNvSpPr txBox="1"/>
          <p:nvPr/>
        </p:nvSpPr>
        <p:spPr>
          <a:xfrm>
            <a:off x="5160578" y="3950912"/>
            <a:ext cx="157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개발</a:t>
            </a:r>
            <a:r>
              <a:rPr lang="ko-KR" altLang="en-US" sz="2800" b="1" spc="-300" dirty="0">
                <a:solidFill>
                  <a:schemeClr val="bg1"/>
                </a:solidFill>
              </a:rPr>
              <a:t> 계획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0700F-7395-45B4-9E58-13D899CAA65D}"/>
              </a:ext>
            </a:extLst>
          </p:cNvPr>
          <p:cNvSpPr txBox="1"/>
          <p:nvPr/>
        </p:nvSpPr>
        <p:spPr>
          <a:xfrm rot="2732879">
            <a:off x="6112496" y="1417806"/>
            <a:ext cx="9344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spc="-3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B12861C4-8D26-4FB2-A90B-B03A6917C2B1}"/>
              </a:ext>
            </a:extLst>
          </p:cNvPr>
          <p:cNvCxnSpPr/>
          <p:nvPr/>
        </p:nvCxnSpPr>
        <p:spPr>
          <a:xfrm>
            <a:off x="5209652" y="2495548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2ADB7DC-85CF-4287-815B-7C8D82AD811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738" y="3039862"/>
            <a:ext cx="857978" cy="8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7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309676" y="346874"/>
            <a:ext cx="157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개발</a:t>
            </a:r>
            <a:r>
              <a:rPr lang="ko-KR" altLang="en-US" sz="2800" b="1" spc="-300" dirty="0">
                <a:solidFill>
                  <a:schemeClr val="bg1"/>
                </a:solidFill>
              </a:rPr>
              <a:t> 계획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3E78DE4E-04D8-424D-9F9E-B005A7A02771}"/>
              </a:ext>
            </a:extLst>
          </p:cNvPr>
          <p:cNvSpPr/>
          <p:nvPr/>
        </p:nvSpPr>
        <p:spPr>
          <a:xfrm>
            <a:off x="2456882" y="3571481"/>
            <a:ext cx="1695635" cy="471396"/>
          </a:xfrm>
          <a:custGeom>
            <a:avLst/>
            <a:gdLst>
              <a:gd name="connsiteX0" fmla="*/ 914400 w 1695635"/>
              <a:gd name="connsiteY0" fmla="*/ 0 h 471396"/>
              <a:gd name="connsiteX1" fmla="*/ 1022689 w 1695635"/>
              <a:gd name="connsiteY1" fmla="*/ 187310 h 471396"/>
              <a:gd name="connsiteX2" fmla="*/ 1686757 w 1695635"/>
              <a:gd name="connsiteY2" fmla="*/ 187310 h 471396"/>
              <a:gd name="connsiteX3" fmla="*/ 1695635 w 1695635"/>
              <a:gd name="connsiteY3" fmla="*/ 189103 h 471396"/>
              <a:gd name="connsiteX4" fmla="*/ 1695635 w 1695635"/>
              <a:gd name="connsiteY4" fmla="*/ 469604 h 471396"/>
              <a:gd name="connsiteX5" fmla="*/ 1686757 w 1695635"/>
              <a:gd name="connsiteY5" fmla="*/ 471396 h 471396"/>
              <a:gd name="connsiteX6" fmla="*/ 142043 w 1695635"/>
              <a:gd name="connsiteY6" fmla="*/ 471396 h 471396"/>
              <a:gd name="connsiteX7" fmla="*/ 0 w 1695635"/>
              <a:gd name="connsiteY7" fmla="*/ 329353 h 471396"/>
              <a:gd name="connsiteX8" fmla="*/ 142043 w 1695635"/>
              <a:gd name="connsiteY8" fmla="*/ 187310 h 471396"/>
              <a:gd name="connsiteX9" fmla="*/ 806112 w 1695635"/>
              <a:gd name="connsiteY9" fmla="*/ 187310 h 47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5635" h="471396">
                <a:moveTo>
                  <a:pt x="914400" y="0"/>
                </a:moveTo>
                <a:lnTo>
                  <a:pt x="1022689" y="187310"/>
                </a:lnTo>
                <a:lnTo>
                  <a:pt x="1686757" y="187310"/>
                </a:lnTo>
                <a:lnTo>
                  <a:pt x="1695635" y="189103"/>
                </a:lnTo>
                <a:lnTo>
                  <a:pt x="1695635" y="469604"/>
                </a:lnTo>
                <a:lnTo>
                  <a:pt x="1686757" y="471396"/>
                </a:lnTo>
                <a:lnTo>
                  <a:pt x="142043" y="471396"/>
                </a:lnTo>
                <a:cubicBezTo>
                  <a:pt x="63595" y="471396"/>
                  <a:pt x="0" y="407801"/>
                  <a:pt x="0" y="329353"/>
                </a:cubicBezTo>
                <a:cubicBezTo>
                  <a:pt x="0" y="250905"/>
                  <a:pt x="63595" y="187310"/>
                  <a:pt x="142043" y="187310"/>
                </a:cubicBezTo>
                <a:lnTo>
                  <a:pt x="806112" y="187310"/>
                </a:lnTo>
                <a:close/>
              </a:path>
            </a:pathLst>
          </a:custGeom>
          <a:solidFill>
            <a:srgbClr val="7FB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29D60C3C-AC17-4929-B646-AD3AC7C7A33A}"/>
              </a:ext>
            </a:extLst>
          </p:cNvPr>
          <p:cNvSpPr/>
          <p:nvPr/>
        </p:nvSpPr>
        <p:spPr>
          <a:xfrm>
            <a:off x="6025700" y="3573295"/>
            <a:ext cx="1695635" cy="464704"/>
          </a:xfrm>
          <a:custGeom>
            <a:avLst/>
            <a:gdLst>
              <a:gd name="connsiteX0" fmla="*/ 843812 w 1695635"/>
              <a:gd name="connsiteY0" fmla="*/ 0 h 464704"/>
              <a:gd name="connsiteX1" fmla="*/ 961155 w 1695635"/>
              <a:gd name="connsiteY1" fmla="*/ 180618 h 464704"/>
              <a:gd name="connsiteX2" fmla="*/ 1695635 w 1695635"/>
              <a:gd name="connsiteY2" fmla="*/ 180618 h 464704"/>
              <a:gd name="connsiteX3" fmla="*/ 1695635 w 1695635"/>
              <a:gd name="connsiteY3" fmla="*/ 464704 h 464704"/>
              <a:gd name="connsiteX4" fmla="*/ 0 w 1695635"/>
              <a:gd name="connsiteY4" fmla="*/ 464704 h 464704"/>
              <a:gd name="connsiteX5" fmla="*/ 0 w 1695635"/>
              <a:gd name="connsiteY5" fmla="*/ 180618 h 464704"/>
              <a:gd name="connsiteX6" fmla="*/ 726470 w 1695635"/>
              <a:gd name="connsiteY6" fmla="*/ 180618 h 46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635" h="464704">
                <a:moveTo>
                  <a:pt x="843812" y="0"/>
                </a:moveTo>
                <a:lnTo>
                  <a:pt x="961155" y="180618"/>
                </a:lnTo>
                <a:lnTo>
                  <a:pt x="1695635" y="180618"/>
                </a:lnTo>
                <a:lnTo>
                  <a:pt x="1695635" y="464704"/>
                </a:lnTo>
                <a:lnTo>
                  <a:pt x="0" y="464704"/>
                </a:lnTo>
                <a:lnTo>
                  <a:pt x="0" y="180618"/>
                </a:lnTo>
                <a:lnTo>
                  <a:pt x="726470" y="180618"/>
                </a:lnTo>
                <a:close/>
              </a:path>
            </a:pathLst>
          </a:custGeom>
          <a:solidFill>
            <a:srgbClr val="485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1DF2C908-EBD3-449F-968D-C5E2703FCAB5}"/>
              </a:ext>
            </a:extLst>
          </p:cNvPr>
          <p:cNvSpPr/>
          <p:nvPr/>
        </p:nvSpPr>
        <p:spPr>
          <a:xfrm flipH="1" flipV="1">
            <a:off x="7816888" y="3752803"/>
            <a:ext cx="1695635" cy="471396"/>
          </a:xfrm>
          <a:custGeom>
            <a:avLst/>
            <a:gdLst>
              <a:gd name="connsiteX0" fmla="*/ 914400 w 1695635"/>
              <a:gd name="connsiteY0" fmla="*/ 0 h 471396"/>
              <a:gd name="connsiteX1" fmla="*/ 1022689 w 1695635"/>
              <a:gd name="connsiteY1" fmla="*/ 187310 h 471396"/>
              <a:gd name="connsiteX2" fmla="*/ 1686757 w 1695635"/>
              <a:gd name="connsiteY2" fmla="*/ 187310 h 471396"/>
              <a:gd name="connsiteX3" fmla="*/ 1695635 w 1695635"/>
              <a:gd name="connsiteY3" fmla="*/ 189103 h 471396"/>
              <a:gd name="connsiteX4" fmla="*/ 1695635 w 1695635"/>
              <a:gd name="connsiteY4" fmla="*/ 469604 h 471396"/>
              <a:gd name="connsiteX5" fmla="*/ 1686757 w 1695635"/>
              <a:gd name="connsiteY5" fmla="*/ 471396 h 471396"/>
              <a:gd name="connsiteX6" fmla="*/ 142043 w 1695635"/>
              <a:gd name="connsiteY6" fmla="*/ 471396 h 471396"/>
              <a:gd name="connsiteX7" fmla="*/ 0 w 1695635"/>
              <a:gd name="connsiteY7" fmla="*/ 329353 h 471396"/>
              <a:gd name="connsiteX8" fmla="*/ 142043 w 1695635"/>
              <a:gd name="connsiteY8" fmla="*/ 187310 h 471396"/>
              <a:gd name="connsiteX9" fmla="*/ 806112 w 1695635"/>
              <a:gd name="connsiteY9" fmla="*/ 187310 h 47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5635" h="471396">
                <a:moveTo>
                  <a:pt x="914400" y="0"/>
                </a:moveTo>
                <a:lnTo>
                  <a:pt x="1022689" y="187310"/>
                </a:lnTo>
                <a:lnTo>
                  <a:pt x="1686757" y="187310"/>
                </a:lnTo>
                <a:lnTo>
                  <a:pt x="1695635" y="189103"/>
                </a:lnTo>
                <a:lnTo>
                  <a:pt x="1695635" y="469604"/>
                </a:lnTo>
                <a:lnTo>
                  <a:pt x="1686757" y="471396"/>
                </a:lnTo>
                <a:lnTo>
                  <a:pt x="142043" y="471396"/>
                </a:lnTo>
                <a:cubicBezTo>
                  <a:pt x="63595" y="471396"/>
                  <a:pt x="0" y="407801"/>
                  <a:pt x="0" y="329353"/>
                </a:cubicBezTo>
                <a:cubicBezTo>
                  <a:pt x="0" y="250905"/>
                  <a:pt x="63595" y="187310"/>
                  <a:pt x="142043" y="187310"/>
                </a:cubicBezTo>
                <a:lnTo>
                  <a:pt x="806112" y="18731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3119830-0FEB-4A2C-A69B-4308B4487E68}"/>
              </a:ext>
            </a:extLst>
          </p:cNvPr>
          <p:cNvSpPr/>
          <p:nvPr/>
        </p:nvSpPr>
        <p:spPr>
          <a:xfrm>
            <a:off x="2967302" y="2232734"/>
            <a:ext cx="816746" cy="816746"/>
          </a:xfrm>
          <a:prstGeom prst="ellipse">
            <a:avLst/>
          </a:prstGeom>
          <a:solidFill>
            <a:srgbClr val="7FB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A25B3B9-0B61-4DBB-A6FF-0A914A632BB1}"/>
              </a:ext>
            </a:extLst>
          </p:cNvPr>
          <p:cNvSpPr/>
          <p:nvPr/>
        </p:nvSpPr>
        <p:spPr>
          <a:xfrm>
            <a:off x="4674142" y="4742432"/>
            <a:ext cx="816746" cy="816746"/>
          </a:xfrm>
          <a:prstGeom prst="ellipse">
            <a:avLst/>
          </a:prstGeom>
          <a:solidFill>
            <a:srgbClr val="379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D2E5E377-C453-4F9D-8E4A-2A396C023433}"/>
              </a:ext>
            </a:extLst>
          </p:cNvPr>
          <p:cNvSpPr/>
          <p:nvPr/>
        </p:nvSpPr>
        <p:spPr>
          <a:xfrm>
            <a:off x="6465103" y="2232734"/>
            <a:ext cx="816746" cy="816746"/>
          </a:xfrm>
          <a:prstGeom prst="ellipse">
            <a:avLst/>
          </a:prstGeom>
          <a:solidFill>
            <a:srgbClr val="485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3E8E978B-4329-41C2-9DF6-DDAF1648A7BE}"/>
              </a:ext>
            </a:extLst>
          </p:cNvPr>
          <p:cNvSpPr/>
          <p:nvPr/>
        </p:nvSpPr>
        <p:spPr>
          <a:xfrm>
            <a:off x="8178555" y="4640762"/>
            <a:ext cx="816746" cy="816746"/>
          </a:xfrm>
          <a:prstGeom prst="ellipse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2745766-868E-43FA-8839-9F7F57014E34}"/>
              </a:ext>
            </a:extLst>
          </p:cNvPr>
          <p:cNvSpPr txBox="1"/>
          <p:nvPr/>
        </p:nvSpPr>
        <p:spPr>
          <a:xfrm>
            <a:off x="2554478" y="4129432"/>
            <a:ext cx="157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+mj-lt"/>
                <a:ea typeface="스웨거 TTF" panose="020B0600000101010101" pitchFamily="50" charset="-127"/>
              </a:rPr>
              <a:t>프로젝트 구상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9B488E9-C0D3-436A-9C82-FA7E36DC2416}"/>
              </a:ext>
            </a:extLst>
          </p:cNvPr>
          <p:cNvSpPr txBox="1"/>
          <p:nvPr/>
        </p:nvSpPr>
        <p:spPr>
          <a:xfrm>
            <a:off x="2491126" y="4471066"/>
            <a:ext cx="1700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latin typeface="+mj-lt"/>
                <a:ea typeface="나눔바른고딕 UltraLight"/>
              </a:rPr>
              <a:t>어떤 프로그램을 </a:t>
            </a:r>
            <a:endParaRPr lang="en-US" altLang="ko-KR" sz="1400" spc="-150" dirty="0">
              <a:solidFill>
                <a:schemeClr val="bg1">
                  <a:lumMod val="50000"/>
                </a:schemeClr>
              </a:solidFill>
              <a:latin typeface="+mj-lt"/>
              <a:ea typeface="나눔바른고딕 UltraLight"/>
            </a:endParaRPr>
          </a:p>
          <a:p>
            <a:pPr lvl="0" algn="ctr">
              <a:defRPr/>
            </a:pP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latin typeface="+mj-lt"/>
                <a:ea typeface="나눔바른고딕 UltraLight"/>
              </a:rPr>
              <a:t>만들지 구상</a:t>
            </a:r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B0C4BADB-685F-47A9-BC83-68F4036CAA4D}"/>
              </a:ext>
            </a:extLst>
          </p:cNvPr>
          <p:cNvCxnSpPr>
            <a:cxnSpLocks/>
            <a:stCxn id="106" idx="4"/>
            <a:endCxn id="97" idx="0"/>
          </p:cNvCxnSpPr>
          <p:nvPr/>
        </p:nvCxnSpPr>
        <p:spPr>
          <a:xfrm flipH="1">
            <a:off x="3371282" y="3049480"/>
            <a:ext cx="4393" cy="522001"/>
          </a:xfrm>
          <a:prstGeom prst="line">
            <a:avLst/>
          </a:prstGeom>
          <a:ln>
            <a:solidFill>
              <a:srgbClr val="7FB44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C6829159-5D16-4771-897D-77B13FBF800F}"/>
              </a:ext>
            </a:extLst>
          </p:cNvPr>
          <p:cNvCxnSpPr>
            <a:cxnSpLocks/>
            <a:stCxn id="109" idx="4"/>
          </p:cNvCxnSpPr>
          <p:nvPr/>
        </p:nvCxnSpPr>
        <p:spPr>
          <a:xfrm flipH="1">
            <a:off x="6863993" y="3049480"/>
            <a:ext cx="9483" cy="704433"/>
          </a:xfrm>
          <a:prstGeom prst="line">
            <a:avLst/>
          </a:prstGeom>
          <a:ln>
            <a:solidFill>
              <a:srgbClr val="4858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ACBA148B-B5D5-424C-ADCF-86D9729BA521}"/>
              </a:ext>
            </a:extLst>
          </p:cNvPr>
          <p:cNvCxnSpPr>
            <a:cxnSpLocks/>
          </p:cNvCxnSpPr>
          <p:nvPr/>
        </p:nvCxnSpPr>
        <p:spPr>
          <a:xfrm flipH="1">
            <a:off x="5072990" y="4028243"/>
            <a:ext cx="9483" cy="704433"/>
          </a:xfrm>
          <a:prstGeom prst="line">
            <a:avLst/>
          </a:prstGeom>
          <a:ln>
            <a:solidFill>
              <a:srgbClr val="3791D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BBE1E554-95DA-4786-8496-63576A80642B}"/>
              </a:ext>
            </a:extLst>
          </p:cNvPr>
          <p:cNvCxnSpPr>
            <a:cxnSpLocks/>
          </p:cNvCxnSpPr>
          <p:nvPr/>
        </p:nvCxnSpPr>
        <p:spPr>
          <a:xfrm>
            <a:off x="8588598" y="4214674"/>
            <a:ext cx="6762" cy="527758"/>
          </a:xfrm>
          <a:prstGeom prst="line">
            <a:avLst/>
          </a:prstGeom>
          <a:ln>
            <a:solidFill>
              <a:srgbClr val="A1A1A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59DAF0B7-84DD-4616-9111-4D525BC63136}"/>
              </a:ext>
            </a:extLst>
          </p:cNvPr>
          <p:cNvSpPr/>
          <p:nvPr/>
        </p:nvSpPr>
        <p:spPr>
          <a:xfrm flipV="1">
            <a:off x="4241291" y="3758791"/>
            <a:ext cx="1695635" cy="455883"/>
          </a:xfrm>
          <a:custGeom>
            <a:avLst/>
            <a:gdLst>
              <a:gd name="connsiteX0" fmla="*/ 0 w 1695635"/>
              <a:gd name="connsiteY0" fmla="*/ 455883 h 455883"/>
              <a:gd name="connsiteX1" fmla="*/ 1695635 w 1695635"/>
              <a:gd name="connsiteY1" fmla="*/ 455883 h 455883"/>
              <a:gd name="connsiteX2" fmla="*/ 1695635 w 1695635"/>
              <a:gd name="connsiteY2" fmla="*/ 171797 h 455883"/>
              <a:gd name="connsiteX3" fmla="*/ 964158 w 1695635"/>
              <a:gd name="connsiteY3" fmla="*/ 171797 h 455883"/>
              <a:gd name="connsiteX4" fmla="*/ 852546 w 1695635"/>
              <a:gd name="connsiteY4" fmla="*/ 0 h 455883"/>
              <a:gd name="connsiteX5" fmla="*/ 740934 w 1695635"/>
              <a:gd name="connsiteY5" fmla="*/ 171797 h 455883"/>
              <a:gd name="connsiteX6" fmla="*/ 0 w 1695635"/>
              <a:gd name="connsiteY6" fmla="*/ 171797 h 45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635" h="455883">
                <a:moveTo>
                  <a:pt x="0" y="455883"/>
                </a:moveTo>
                <a:lnTo>
                  <a:pt x="1695635" y="455883"/>
                </a:lnTo>
                <a:lnTo>
                  <a:pt x="1695635" y="171797"/>
                </a:lnTo>
                <a:lnTo>
                  <a:pt x="964158" y="171797"/>
                </a:lnTo>
                <a:lnTo>
                  <a:pt x="852546" y="0"/>
                </a:lnTo>
                <a:lnTo>
                  <a:pt x="740934" y="171797"/>
                </a:lnTo>
                <a:lnTo>
                  <a:pt x="0" y="171797"/>
                </a:lnTo>
                <a:close/>
              </a:path>
            </a:pathLst>
          </a:custGeom>
          <a:solidFill>
            <a:srgbClr val="379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FF445D-7B21-48E0-9D34-733EF131D21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230" y="2353896"/>
            <a:ext cx="538890" cy="5388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961DECB-50B5-4FEC-83EE-646DCDBFF5A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247" y="4866235"/>
            <a:ext cx="430225" cy="38485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A223C338-5D7F-46B6-82F0-A6AE1974B45D}"/>
              </a:ext>
            </a:extLst>
          </p:cNvPr>
          <p:cNvSpPr txBox="1"/>
          <p:nvPr/>
        </p:nvSpPr>
        <p:spPr>
          <a:xfrm>
            <a:off x="4269359" y="2786215"/>
            <a:ext cx="157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+mj-lt"/>
                <a:ea typeface="스웨거 TTF" panose="020B0600000101010101" pitchFamily="50" charset="-127"/>
              </a:rPr>
              <a:t>프로젝트 구현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080045C-8995-4FEC-A45A-E787C5A92D30}"/>
              </a:ext>
            </a:extLst>
          </p:cNvPr>
          <p:cNvSpPr txBox="1"/>
          <p:nvPr/>
        </p:nvSpPr>
        <p:spPr>
          <a:xfrm>
            <a:off x="4206007" y="3127849"/>
            <a:ext cx="1700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latin typeface="+mj-lt"/>
                <a:ea typeface="나눔바른고딕 UltraLight"/>
              </a:rPr>
              <a:t>구상한 프로그램을</a:t>
            </a:r>
            <a:endParaRPr lang="en-US" altLang="ko-KR" sz="1400" spc="-150" dirty="0">
              <a:solidFill>
                <a:schemeClr val="bg1">
                  <a:lumMod val="50000"/>
                </a:schemeClr>
              </a:solidFill>
              <a:latin typeface="+mj-lt"/>
              <a:ea typeface="나눔바른고딕 UltraLight"/>
            </a:endParaRPr>
          </a:p>
          <a:p>
            <a:pPr lvl="0" algn="ctr">
              <a:defRPr/>
            </a:pP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latin typeface="+mj-lt"/>
                <a:ea typeface="나눔바른고딕 UltraLight"/>
              </a:rPr>
              <a:t>구현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8029E68-7E22-4251-BB5F-14E1B094286F}"/>
              </a:ext>
            </a:extLst>
          </p:cNvPr>
          <p:cNvSpPr txBox="1"/>
          <p:nvPr/>
        </p:nvSpPr>
        <p:spPr>
          <a:xfrm>
            <a:off x="6060603" y="4129432"/>
            <a:ext cx="157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+mj-lt"/>
                <a:ea typeface="스웨거 TTF" panose="020B0600000101010101" pitchFamily="50" charset="-127"/>
              </a:rPr>
              <a:t>수정 및 보완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E897551-FD83-42F5-B5F7-A04929AD6EF7}"/>
              </a:ext>
            </a:extLst>
          </p:cNvPr>
          <p:cNvSpPr txBox="1"/>
          <p:nvPr/>
        </p:nvSpPr>
        <p:spPr>
          <a:xfrm>
            <a:off x="5997251" y="4471066"/>
            <a:ext cx="17009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latin typeface="+mj-lt"/>
                <a:ea typeface="나눔바른고딕 UltraLight"/>
              </a:rPr>
              <a:t>프로젝트 구현 후 </a:t>
            </a:r>
            <a:endParaRPr lang="en-US" altLang="ko-KR" sz="1400" spc="-150" dirty="0">
              <a:solidFill>
                <a:schemeClr val="bg1">
                  <a:lumMod val="50000"/>
                </a:schemeClr>
              </a:solidFill>
              <a:latin typeface="+mj-lt"/>
              <a:ea typeface="나눔바른고딕 UltraLight"/>
            </a:endParaRPr>
          </a:p>
          <a:p>
            <a:pPr lvl="0" algn="ctr">
              <a:defRPr/>
            </a:pP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latin typeface="+mj-lt"/>
                <a:ea typeface="나눔바른고딕 UltraLight"/>
              </a:rPr>
              <a:t>추가 할 것 또는 수정해야 되는 부분 보완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2DF55F0-FD31-4F6A-A6F0-1AA71E2963EE}"/>
              </a:ext>
            </a:extLst>
          </p:cNvPr>
          <p:cNvSpPr txBox="1"/>
          <p:nvPr/>
        </p:nvSpPr>
        <p:spPr>
          <a:xfrm>
            <a:off x="7780139" y="2786215"/>
            <a:ext cx="157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+mj-lt"/>
                <a:ea typeface="스웨거 TTF" panose="020B0600000101010101" pitchFamily="50" charset="-127"/>
              </a:rPr>
              <a:t>프로젝트 종료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2A8CFFE-4A6B-4C18-93F3-5D789E8C418A}"/>
              </a:ext>
            </a:extLst>
          </p:cNvPr>
          <p:cNvSpPr txBox="1"/>
          <p:nvPr/>
        </p:nvSpPr>
        <p:spPr>
          <a:xfrm>
            <a:off x="7590936" y="3127849"/>
            <a:ext cx="200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latin typeface="+mj-lt"/>
                <a:ea typeface="나눔바른고딕 UltraLight"/>
              </a:rPr>
              <a:t>수정 및 보완을 완벽하게 끝낸 후 프로젝트 종료</a:t>
            </a:r>
          </a:p>
        </p:txBody>
      </p:sp>
      <p:pic>
        <p:nvPicPr>
          <p:cNvPr id="202" name="그림 201">
            <a:extLst>
              <a:ext uri="{FF2B5EF4-FFF2-40B4-BE49-F238E27FC236}">
                <a16:creationId xmlns:a16="http://schemas.microsoft.com/office/drawing/2014/main" id="{CDC8AC08-A73B-4A84-A47E-CAA2AB7AD33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24" y="4869475"/>
            <a:ext cx="597558" cy="597558"/>
          </a:xfrm>
          <a:prstGeom prst="rect">
            <a:avLst/>
          </a:prstGeom>
        </p:spPr>
      </p:pic>
      <p:pic>
        <p:nvPicPr>
          <p:cNvPr id="203" name="그림 202">
            <a:extLst>
              <a:ext uri="{FF2B5EF4-FFF2-40B4-BE49-F238E27FC236}">
                <a16:creationId xmlns:a16="http://schemas.microsoft.com/office/drawing/2014/main" id="{3A150FA5-E3C0-4597-B6F2-DBB85E102CED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960" y="2347445"/>
            <a:ext cx="580726" cy="58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102" grpId="0" animBg="1"/>
      <p:bldP spid="106" grpId="0" animBg="1"/>
      <p:bldP spid="107" grpId="0" animBg="1"/>
      <p:bldP spid="109" grpId="0" animBg="1"/>
      <p:bldP spid="167" grpId="0" animBg="1"/>
      <p:bldP spid="177" grpId="0"/>
      <p:bldP spid="178" grpId="0"/>
      <p:bldP spid="195" grpId="0" animBg="1"/>
      <p:bldP spid="196" grpId="0"/>
      <p:bldP spid="197" grpId="0"/>
      <p:bldP spid="198" grpId="0"/>
      <p:bldP spid="199" grpId="0"/>
      <p:bldP spid="200" grpId="0"/>
      <p:bldP spid="2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0A951E-043D-4C10-A57E-3C82065F3251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85D88-698F-4FF3-9755-90E182528E9E}"/>
              </a:ext>
            </a:extLst>
          </p:cNvPr>
          <p:cNvSpPr txBox="1"/>
          <p:nvPr/>
        </p:nvSpPr>
        <p:spPr>
          <a:xfrm>
            <a:off x="5160578" y="3950912"/>
            <a:ext cx="157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개발</a:t>
            </a:r>
            <a:r>
              <a:rPr lang="ko-KR" altLang="en-US" sz="2800" b="1" spc="-300" dirty="0">
                <a:solidFill>
                  <a:schemeClr val="bg1"/>
                </a:solidFill>
              </a:rPr>
              <a:t> 동기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0700F-7395-45B4-9E58-13D899CAA65D}"/>
              </a:ext>
            </a:extLst>
          </p:cNvPr>
          <p:cNvSpPr txBox="1"/>
          <p:nvPr/>
        </p:nvSpPr>
        <p:spPr>
          <a:xfrm rot="2732879">
            <a:off x="6112496" y="1417806"/>
            <a:ext cx="9344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spc="-3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B12861C4-8D26-4FB2-A90B-B03A6917C2B1}"/>
              </a:ext>
            </a:extLst>
          </p:cNvPr>
          <p:cNvCxnSpPr/>
          <p:nvPr/>
        </p:nvCxnSpPr>
        <p:spPr>
          <a:xfrm>
            <a:off x="5209652" y="2495548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F8ACBEC-5FDD-4543-B92E-CFEFE3B74F9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110" y="2943552"/>
            <a:ext cx="1019116" cy="10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5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309676" y="346874"/>
            <a:ext cx="157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</a:rPr>
              <a:t>개발</a:t>
            </a:r>
            <a:r>
              <a:rPr lang="ko-KR" altLang="en-US" sz="2800" b="1" spc="-300" dirty="0">
                <a:solidFill>
                  <a:schemeClr val="bg1"/>
                </a:solidFill>
              </a:rPr>
              <a:t> 동기</a:t>
            </a:r>
            <a:endParaRPr lang="en-US" altLang="ko-KR" sz="2800" b="1" spc="-3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FFBC3D3-1852-482D-B596-C8186CE5029C}"/>
              </a:ext>
            </a:extLst>
          </p:cNvPr>
          <p:cNvSpPr/>
          <p:nvPr/>
        </p:nvSpPr>
        <p:spPr>
          <a:xfrm>
            <a:off x="2047874" y="2019300"/>
            <a:ext cx="8096250" cy="619125"/>
          </a:xfrm>
          <a:prstGeom prst="round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800" b="1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요리를 잘하고 싶은데</a:t>
            </a:r>
            <a:r>
              <a:rPr lang="ko-KR" altLang="en-US" sz="1800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 어떤 요리를 할 수 있는지</a:t>
            </a:r>
            <a:r>
              <a:rPr lang="en-US" altLang="ko-KR" sz="1800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,</a:t>
            </a:r>
            <a:r>
              <a:rPr lang="ko-KR" altLang="en-US" sz="1800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 어떻게 요리를 해야 하는지</a:t>
            </a:r>
            <a:r>
              <a:rPr lang="ko-KR" altLang="en-US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 </a:t>
            </a:r>
            <a:r>
              <a:rPr lang="ko-KR" altLang="en-US" sz="1800" spc="-150" dirty="0">
                <a:solidFill>
                  <a:schemeClr val="bg1"/>
                </a:solidFill>
                <a:latin typeface="+mj-lt"/>
                <a:ea typeface="나눔바른고딕 UltraLight"/>
              </a:rPr>
              <a:t>궁금하신 분들을 위해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E8BAC28-9CFC-4BC7-B668-03307060EE27}"/>
              </a:ext>
            </a:extLst>
          </p:cNvPr>
          <p:cNvSpPr/>
          <p:nvPr/>
        </p:nvSpPr>
        <p:spPr>
          <a:xfrm>
            <a:off x="2047874" y="3520603"/>
            <a:ext cx="8096250" cy="619125"/>
          </a:xfrm>
          <a:prstGeom prst="round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800" b="1" spc="-150" dirty="0">
                <a:solidFill>
                  <a:schemeClr val="bg1"/>
                </a:solidFill>
                <a:latin typeface="나눔바른고딕 UltraLight"/>
                <a:ea typeface="나눔바른고딕 UltraLight"/>
              </a:rPr>
              <a:t>집에 남은 재료로 무언가를 먹어야 할 때</a:t>
            </a:r>
            <a:r>
              <a:rPr lang="en-US" altLang="ko-KR" sz="1800" spc="-150" dirty="0">
                <a:solidFill>
                  <a:schemeClr val="bg1"/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800" spc="-150" dirty="0">
                <a:solidFill>
                  <a:schemeClr val="bg1"/>
                </a:solidFill>
                <a:latin typeface="나눔바른고딕 UltraLight"/>
                <a:ea typeface="나눔바른고딕 UltraLight"/>
              </a:rPr>
              <a:t> 이 재료들로 어떤 음식을 할 수 있는지 궁금하신 분들을 위해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919E2A6-CD62-443E-A734-BE41ADE3EB39}"/>
              </a:ext>
            </a:extLst>
          </p:cNvPr>
          <p:cNvSpPr/>
          <p:nvPr/>
        </p:nvSpPr>
        <p:spPr>
          <a:xfrm>
            <a:off x="2047874" y="5021907"/>
            <a:ext cx="8096250" cy="619125"/>
          </a:xfrm>
          <a:prstGeom prst="round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나눔바른고딕 UltraLight"/>
                <a:ea typeface="나눔바른고딕 UltraLight"/>
              </a:rPr>
              <a:t>내가 좋아하는 재료들이 들어가 있는 음식이 </a:t>
            </a:r>
            <a:endParaRPr lang="en-US" altLang="ko-KR" sz="1800" b="1" spc="-150" dirty="0">
              <a:solidFill>
                <a:schemeClr val="bg1"/>
              </a:solidFill>
              <a:latin typeface="나눔바른고딕 UltraLight"/>
              <a:ea typeface="나눔바른고딕 UltraLight"/>
            </a:endParaRPr>
          </a:p>
          <a:p>
            <a:pPr algn="ctr"/>
            <a:r>
              <a:rPr lang="ko-KR" altLang="en-US" sz="1800" spc="-150" dirty="0">
                <a:solidFill>
                  <a:schemeClr val="bg1"/>
                </a:solidFill>
                <a:latin typeface="나눔바른고딕 UltraLight"/>
                <a:ea typeface="나눔바른고딕 UltraLight"/>
              </a:rPr>
              <a:t>무엇이 있는지 궁금하신 분들을 위해</a:t>
            </a:r>
          </a:p>
        </p:txBody>
      </p:sp>
    </p:spTree>
    <p:extLst>
      <p:ext uri="{BB962C8B-B14F-4D97-AF65-F5344CB8AC3E}">
        <p14:creationId xmlns:p14="http://schemas.microsoft.com/office/powerpoint/2010/main" val="63043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0A951E-043D-4C10-A57E-3C82065F3251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85D88-698F-4FF3-9755-90E182528E9E}"/>
              </a:ext>
            </a:extLst>
          </p:cNvPr>
          <p:cNvSpPr txBox="1"/>
          <p:nvPr/>
        </p:nvSpPr>
        <p:spPr>
          <a:xfrm>
            <a:off x="5209652" y="3907598"/>
            <a:ext cx="261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</a:rPr>
              <a:t>USE 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0700F-7395-45B4-9E58-13D899CAA65D}"/>
              </a:ext>
            </a:extLst>
          </p:cNvPr>
          <p:cNvSpPr txBox="1"/>
          <p:nvPr/>
        </p:nvSpPr>
        <p:spPr>
          <a:xfrm rot="2732879">
            <a:off x="6112496" y="1417806"/>
            <a:ext cx="9344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spc="-3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B12861C4-8D26-4FB2-A90B-B03A6917C2B1}"/>
              </a:ext>
            </a:extLst>
          </p:cNvPr>
          <p:cNvCxnSpPr/>
          <p:nvPr/>
        </p:nvCxnSpPr>
        <p:spPr>
          <a:xfrm>
            <a:off x="5209652" y="2495548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C00F0ED-5FE1-4560-9007-95CF8FF4F70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361" y="2970057"/>
            <a:ext cx="721764" cy="99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3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A35A8F7-B110-431D-9C19-D6E307E75154}"/>
              </a:ext>
            </a:extLst>
          </p:cNvPr>
          <p:cNvSpPr/>
          <p:nvPr/>
        </p:nvSpPr>
        <p:spPr>
          <a:xfrm>
            <a:off x="0" y="0"/>
            <a:ext cx="12192000" cy="1216968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6D0D0-2D65-466F-865E-C337F9CCA9F4}"/>
              </a:ext>
            </a:extLst>
          </p:cNvPr>
          <p:cNvSpPr txBox="1"/>
          <p:nvPr/>
        </p:nvSpPr>
        <p:spPr>
          <a:xfrm>
            <a:off x="5309676" y="346874"/>
            <a:ext cx="157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</a:rPr>
              <a:t>USE CASE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C673FD0-8519-4B18-B1D8-D62F2AD4036E}"/>
              </a:ext>
            </a:extLst>
          </p:cNvPr>
          <p:cNvSpPr/>
          <p:nvPr/>
        </p:nvSpPr>
        <p:spPr>
          <a:xfrm>
            <a:off x="3729901" y="1412928"/>
            <a:ext cx="1242843" cy="548660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회원가입</a:t>
            </a:r>
            <a:endParaRPr lang="en-US" altLang="ko-KR" sz="1200">
              <a:solidFill>
                <a:schemeClr val="tx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DA67A08-6243-4535-844C-E88AE94521FB}"/>
              </a:ext>
            </a:extLst>
          </p:cNvPr>
          <p:cNvGrpSpPr/>
          <p:nvPr/>
        </p:nvGrpSpPr>
        <p:grpSpPr>
          <a:xfrm>
            <a:off x="2216709" y="1815474"/>
            <a:ext cx="591834" cy="1402894"/>
            <a:chOff x="393200" y="1875942"/>
            <a:chExt cx="591834" cy="1402894"/>
          </a:xfrm>
        </p:grpSpPr>
        <p:sp>
          <p:nvSpPr>
            <p:cNvPr id="136" name="TextBox 122">
              <a:extLst>
                <a:ext uri="{FF2B5EF4-FFF2-40B4-BE49-F238E27FC236}">
                  <a16:creationId xmlns:a16="http://schemas.microsoft.com/office/drawing/2014/main" id="{3518A023-8D80-490F-A584-FBCE00360407}"/>
                </a:ext>
              </a:extLst>
            </p:cNvPr>
            <p:cNvSpPr txBox="1"/>
            <p:nvPr/>
          </p:nvSpPr>
          <p:spPr>
            <a:xfrm>
              <a:off x="396010" y="3032615"/>
              <a:ext cx="589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/>
                <a:t>사용자</a:t>
              </a:r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28D472AD-7BA6-4897-AAA0-E96AD25639D1}"/>
                </a:ext>
              </a:extLst>
            </p:cNvPr>
            <p:cNvGrpSpPr/>
            <p:nvPr/>
          </p:nvGrpSpPr>
          <p:grpSpPr>
            <a:xfrm>
              <a:off x="393200" y="1875942"/>
              <a:ext cx="589773" cy="1102935"/>
              <a:chOff x="355492" y="1545997"/>
              <a:chExt cx="589773" cy="1102935"/>
            </a:xfrm>
          </p:grpSpPr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05A29849-A56B-4AC0-ABE5-2ECDC929D18D}"/>
                  </a:ext>
                </a:extLst>
              </p:cNvPr>
              <p:cNvSpPr/>
              <p:nvPr/>
            </p:nvSpPr>
            <p:spPr>
              <a:xfrm>
                <a:off x="452415" y="1545997"/>
                <a:ext cx="395926" cy="3864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5243B9CD-C4BF-4B26-A9AC-64231689F08F}"/>
                  </a:ext>
                </a:extLst>
              </p:cNvPr>
              <p:cNvCxnSpPr/>
              <p:nvPr/>
            </p:nvCxnSpPr>
            <p:spPr>
              <a:xfrm>
                <a:off x="355492" y="2111414"/>
                <a:ext cx="58977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85A416AD-FF08-48A7-8FA9-2439978850D6}"/>
                  </a:ext>
                </a:extLst>
              </p:cNvPr>
              <p:cNvCxnSpPr/>
              <p:nvPr/>
            </p:nvCxnSpPr>
            <p:spPr>
              <a:xfrm>
                <a:off x="650378" y="1932496"/>
                <a:ext cx="0" cy="4964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568A7542-51C6-4386-A22E-265CB46C2C4F}"/>
                  </a:ext>
                </a:extLst>
              </p:cNvPr>
              <p:cNvCxnSpPr/>
              <p:nvPr/>
            </p:nvCxnSpPr>
            <p:spPr>
              <a:xfrm flipH="1">
                <a:off x="452415" y="2428914"/>
                <a:ext cx="197963" cy="2200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BDB1C575-E71F-444D-A2F6-55A7FD997C03}"/>
                  </a:ext>
                </a:extLst>
              </p:cNvPr>
              <p:cNvCxnSpPr/>
              <p:nvPr/>
            </p:nvCxnSpPr>
            <p:spPr>
              <a:xfrm>
                <a:off x="650378" y="2428914"/>
                <a:ext cx="197963" cy="2200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1F1234-8153-43E4-99CB-7A1AAFE26028}"/>
              </a:ext>
            </a:extLst>
          </p:cNvPr>
          <p:cNvGrpSpPr/>
          <p:nvPr/>
        </p:nvGrpSpPr>
        <p:grpSpPr>
          <a:xfrm>
            <a:off x="2216709" y="4092040"/>
            <a:ext cx="592583" cy="1407394"/>
            <a:chOff x="393200" y="3483191"/>
            <a:chExt cx="592583" cy="1407394"/>
          </a:xfrm>
        </p:grpSpPr>
        <p:sp>
          <p:nvSpPr>
            <p:cNvPr id="129" name="TextBox 94">
              <a:extLst>
                <a:ext uri="{FF2B5EF4-FFF2-40B4-BE49-F238E27FC236}">
                  <a16:creationId xmlns:a16="http://schemas.microsoft.com/office/drawing/2014/main" id="{1E7BBC1C-0DF5-4197-9371-41491E393302}"/>
                </a:ext>
              </a:extLst>
            </p:cNvPr>
            <p:cNvSpPr txBox="1"/>
            <p:nvPr/>
          </p:nvSpPr>
          <p:spPr>
            <a:xfrm>
              <a:off x="393200" y="4644364"/>
              <a:ext cx="589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/>
                <a:t>관리자</a:t>
              </a:r>
              <a:endParaRPr lang="en-US" altLang="ko-KR" sz="1000"/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E97F5CAE-1E7D-4812-B86C-FF3209229358}"/>
                </a:ext>
              </a:extLst>
            </p:cNvPr>
            <p:cNvGrpSpPr/>
            <p:nvPr/>
          </p:nvGrpSpPr>
          <p:grpSpPr>
            <a:xfrm>
              <a:off x="396010" y="3483191"/>
              <a:ext cx="589773" cy="1102935"/>
              <a:chOff x="355492" y="1545997"/>
              <a:chExt cx="589773" cy="1102935"/>
            </a:xfrm>
          </p:grpSpPr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0977B064-ADB4-4530-AF47-821869606F49}"/>
                  </a:ext>
                </a:extLst>
              </p:cNvPr>
              <p:cNvSpPr/>
              <p:nvPr/>
            </p:nvSpPr>
            <p:spPr>
              <a:xfrm>
                <a:off x="452415" y="1545997"/>
                <a:ext cx="395926" cy="3864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C5133AD6-A854-4828-A423-264FFC6369CA}"/>
                  </a:ext>
                </a:extLst>
              </p:cNvPr>
              <p:cNvCxnSpPr/>
              <p:nvPr/>
            </p:nvCxnSpPr>
            <p:spPr>
              <a:xfrm>
                <a:off x="355492" y="2111414"/>
                <a:ext cx="58977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66684DB5-CF24-427C-85EF-57581DA40200}"/>
                  </a:ext>
                </a:extLst>
              </p:cNvPr>
              <p:cNvCxnSpPr/>
              <p:nvPr/>
            </p:nvCxnSpPr>
            <p:spPr>
              <a:xfrm>
                <a:off x="650378" y="1932496"/>
                <a:ext cx="0" cy="4964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2987B9FF-58C7-438E-B55E-7A5F31166A2F}"/>
                  </a:ext>
                </a:extLst>
              </p:cNvPr>
              <p:cNvCxnSpPr/>
              <p:nvPr/>
            </p:nvCxnSpPr>
            <p:spPr>
              <a:xfrm flipH="1">
                <a:off x="452415" y="2428914"/>
                <a:ext cx="197963" cy="2200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24A88163-8D00-458B-8EDE-FB67A274DFEA}"/>
                  </a:ext>
                </a:extLst>
              </p:cNvPr>
              <p:cNvCxnSpPr/>
              <p:nvPr/>
            </p:nvCxnSpPr>
            <p:spPr>
              <a:xfrm>
                <a:off x="650378" y="2428914"/>
                <a:ext cx="197963" cy="2200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F7D35CE-AF1C-4C06-925B-93345DF17ED3}"/>
              </a:ext>
            </a:extLst>
          </p:cNvPr>
          <p:cNvCxnSpPr>
            <a:stCxn id="75" idx="2"/>
          </p:cNvCxnSpPr>
          <p:nvPr/>
        </p:nvCxnSpPr>
        <p:spPr>
          <a:xfrm flipH="1">
            <a:off x="3001860" y="1687258"/>
            <a:ext cx="728041" cy="76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E4F0D30-0917-4875-B97E-C57A6CC41B2C}"/>
              </a:ext>
            </a:extLst>
          </p:cNvPr>
          <p:cNvCxnSpPr/>
          <p:nvPr/>
        </p:nvCxnSpPr>
        <p:spPr>
          <a:xfrm>
            <a:off x="3001860" y="2450182"/>
            <a:ext cx="728041" cy="930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750C5A13-22A9-4435-A45A-682166204333}"/>
              </a:ext>
            </a:extLst>
          </p:cNvPr>
          <p:cNvSpPr/>
          <p:nvPr/>
        </p:nvSpPr>
        <p:spPr>
          <a:xfrm>
            <a:off x="3729900" y="2175852"/>
            <a:ext cx="1242843" cy="548660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음식 검색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2B7B219-9C85-4A30-8E96-0C4EF20558FC}"/>
              </a:ext>
            </a:extLst>
          </p:cNvPr>
          <p:cNvSpPr/>
          <p:nvPr/>
        </p:nvSpPr>
        <p:spPr>
          <a:xfrm>
            <a:off x="3730582" y="4010959"/>
            <a:ext cx="1242843" cy="548660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사용자 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관리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1F1D1E7-ADC7-4A68-A4E0-B55D2CBDA59E}"/>
              </a:ext>
            </a:extLst>
          </p:cNvPr>
          <p:cNvSpPr/>
          <p:nvPr/>
        </p:nvSpPr>
        <p:spPr>
          <a:xfrm>
            <a:off x="3729901" y="3109067"/>
            <a:ext cx="1242843" cy="548660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재료 검색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50BE045-A35D-4EC0-B5CB-DB778AC2248A}"/>
              </a:ext>
            </a:extLst>
          </p:cNvPr>
          <p:cNvSpPr/>
          <p:nvPr/>
        </p:nvSpPr>
        <p:spPr>
          <a:xfrm>
            <a:off x="3729900" y="4790311"/>
            <a:ext cx="1242843" cy="548660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음식 관리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E9079C7-7768-43F1-B957-36FA48CB2239}"/>
              </a:ext>
            </a:extLst>
          </p:cNvPr>
          <p:cNvSpPr/>
          <p:nvPr/>
        </p:nvSpPr>
        <p:spPr>
          <a:xfrm>
            <a:off x="5900493" y="3109067"/>
            <a:ext cx="988948" cy="548660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로그인</a:t>
            </a:r>
            <a:endParaRPr lang="en-US" altLang="ko-KR" sz="1200">
              <a:solidFill>
                <a:schemeClr val="tx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A03DA34-BA25-480B-9226-147169BCFD0E}"/>
              </a:ext>
            </a:extLst>
          </p:cNvPr>
          <p:cNvCxnSpPr>
            <a:stCxn id="81" idx="2"/>
          </p:cNvCxnSpPr>
          <p:nvPr/>
        </p:nvCxnSpPr>
        <p:spPr>
          <a:xfrm flipH="1">
            <a:off x="3106236" y="4285289"/>
            <a:ext cx="624346" cy="37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236F3EA-D0FD-4351-9CDC-6F43E80CBA4C}"/>
              </a:ext>
            </a:extLst>
          </p:cNvPr>
          <p:cNvCxnSpPr>
            <a:endCxn id="83" idx="2"/>
          </p:cNvCxnSpPr>
          <p:nvPr/>
        </p:nvCxnSpPr>
        <p:spPr>
          <a:xfrm>
            <a:off x="3106236" y="4657457"/>
            <a:ext cx="623664" cy="407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7FA0D27F-AC94-41D8-B365-EA112B9C5847}"/>
              </a:ext>
            </a:extLst>
          </p:cNvPr>
          <p:cNvSpPr/>
          <p:nvPr/>
        </p:nvSpPr>
        <p:spPr>
          <a:xfrm>
            <a:off x="6924753" y="4376365"/>
            <a:ext cx="1495346" cy="332097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사용자 삭제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F816D8A-A0E9-416C-B0A8-9C913E96C8D9}"/>
              </a:ext>
            </a:extLst>
          </p:cNvPr>
          <p:cNvSpPr/>
          <p:nvPr/>
        </p:nvSpPr>
        <p:spPr>
          <a:xfrm>
            <a:off x="6924752" y="3856175"/>
            <a:ext cx="1495347" cy="332097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사용자 수정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8B51E63-DB44-4ECD-84EA-C375162F9CD2}"/>
              </a:ext>
            </a:extLst>
          </p:cNvPr>
          <p:cNvCxnSpPr>
            <a:stCxn id="81" idx="6"/>
          </p:cNvCxnSpPr>
          <p:nvPr/>
        </p:nvCxnSpPr>
        <p:spPr>
          <a:xfrm flipV="1">
            <a:off x="4973425" y="3493437"/>
            <a:ext cx="884756" cy="7918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A556FAC-CE11-46A8-B3B6-65A906577C1D}"/>
              </a:ext>
            </a:extLst>
          </p:cNvPr>
          <p:cNvCxnSpPr/>
          <p:nvPr/>
        </p:nvCxnSpPr>
        <p:spPr>
          <a:xfrm flipV="1">
            <a:off x="4902193" y="3657728"/>
            <a:ext cx="1069110" cy="13001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84325415-D582-4FA1-B321-71C6123C0FB7}"/>
              </a:ext>
            </a:extLst>
          </p:cNvPr>
          <p:cNvSpPr/>
          <p:nvPr/>
        </p:nvSpPr>
        <p:spPr>
          <a:xfrm>
            <a:off x="6924753" y="4957893"/>
            <a:ext cx="1495346" cy="332097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음식 추가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439AD37-871A-4AEB-A895-9229964F72FD}"/>
              </a:ext>
            </a:extLst>
          </p:cNvPr>
          <p:cNvSpPr/>
          <p:nvPr/>
        </p:nvSpPr>
        <p:spPr>
          <a:xfrm>
            <a:off x="6924751" y="5376322"/>
            <a:ext cx="1495346" cy="332097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음식 수정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9C3451A-D361-48CB-BC92-8081413901AD}"/>
              </a:ext>
            </a:extLst>
          </p:cNvPr>
          <p:cNvSpPr/>
          <p:nvPr/>
        </p:nvSpPr>
        <p:spPr>
          <a:xfrm>
            <a:off x="6924751" y="5782241"/>
            <a:ext cx="1495346" cy="332097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음식 삭제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95" name="TextBox 145">
            <a:extLst>
              <a:ext uri="{FF2B5EF4-FFF2-40B4-BE49-F238E27FC236}">
                <a16:creationId xmlns:a16="http://schemas.microsoft.com/office/drawing/2014/main" id="{D76389B3-E9F7-4A96-B724-2C1239D8B3A3}"/>
              </a:ext>
            </a:extLst>
          </p:cNvPr>
          <p:cNvSpPr txBox="1"/>
          <p:nvPr/>
        </p:nvSpPr>
        <p:spPr>
          <a:xfrm>
            <a:off x="5013033" y="4622654"/>
            <a:ext cx="739177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포함</a:t>
            </a:r>
            <a:r>
              <a:rPr lang="en-US" altLang="ko-KR" sz="1000" dirty="0"/>
              <a:t>&gt;</a:t>
            </a:r>
          </a:p>
        </p:txBody>
      </p:sp>
      <p:sp>
        <p:nvSpPr>
          <p:cNvPr id="97" name="TextBox 146">
            <a:extLst>
              <a:ext uri="{FF2B5EF4-FFF2-40B4-BE49-F238E27FC236}">
                <a16:creationId xmlns:a16="http://schemas.microsoft.com/office/drawing/2014/main" id="{512E5350-0109-4D1D-B4C3-B6E9FB1A129F}"/>
              </a:ext>
            </a:extLst>
          </p:cNvPr>
          <p:cNvSpPr txBox="1"/>
          <p:nvPr/>
        </p:nvSpPr>
        <p:spPr>
          <a:xfrm>
            <a:off x="5118325" y="1861856"/>
            <a:ext cx="633886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포함</a:t>
            </a:r>
            <a:r>
              <a:rPr lang="en-US" altLang="ko-KR" sz="1000" dirty="0"/>
              <a:t>&gt;</a:t>
            </a:r>
          </a:p>
        </p:txBody>
      </p:sp>
      <p:sp>
        <p:nvSpPr>
          <p:cNvPr id="98" name="TextBox 147">
            <a:extLst>
              <a:ext uri="{FF2B5EF4-FFF2-40B4-BE49-F238E27FC236}">
                <a16:creationId xmlns:a16="http://schemas.microsoft.com/office/drawing/2014/main" id="{E6B5B665-2C9B-43DE-88F9-C04DA6036759}"/>
              </a:ext>
            </a:extLst>
          </p:cNvPr>
          <p:cNvSpPr txBox="1"/>
          <p:nvPr/>
        </p:nvSpPr>
        <p:spPr>
          <a:xfrm>
            <a:off x="4858937" y="2692866"/>
            <a:ext cx="661887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포함</a:t>
            </a:r>
            <a:r>
              <a:rPr lang="en-US" altLang="ko-KR" sz="1000" dirty="0"/>
              <a:t>&gt;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B783DAF-DE0F-4E46-9394-1BE76E0883C9}"/>
              </a:ext>
            </a:extLst>
          </p:cNvPr>
          <p:cNvCxnSpPr>
            <a:stCxn id="75" idx="6"/>
          </p:cNvCxnSpPr>
          <p:nvPr/>
        </p:nvCxnSpPr>
        <p:spPr>
          <a:xfrm>
            <a:off x="4972744" y="1687258"/>
            <a:ext cx="998559" cy="14079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B84361F-EB45-4340-8E39-7BF3A16C3D2C}"/>
              </a:ext>
            </a:extLst>
          </p:cNvPr>
          <p:cNvCxnSpPr>
            <a:stCxn id="80" idx="6"/>
          </p:cNvCxnSpPr>
          <p:nvPr/>
        </p:nvCxnSpPr>
        <p:spPr>
          <a:xfrm>
            <a:off x="4972743" y="2450182"/>
            <a:ext cx="885438" cy="8358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EBDC15C-2609-49A3-83C8-43F96F685D2A}"/>
              </a:ext>
            </a:extLst>
          </p:cNvPr>
          <p:cNvCxnSpPr>
            <a:stCxn id="82" idx="6"/>
          </p:cNvCxnSpPr>
          <p:nvPr/>
        </p:nvCxnSpPr>
        <p:spPr>
          <a:xfrm>
            <a:off x="4972744" y="3383397"/>
            <a:ext cx="885437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7391387-A914-476F-811F-9B0257308928}"/>
              </a:ext>
            </a:extLst>
          </p:cNvPr>
          <p:cNvCxnSpPr>
            <a:stCxn id="107" idx="2"/>
            <a:endCxn id="80" idx="6"/>
          </p:cNvCxnSpPr>
          <p:nvPr/>
        </p:nvCxnSpPr>
        <p:spPr>
          <a:xfrm flipH="1">
            <a:off x="4972743" y="2002324"/>
            <a:ext cx="1952010" cy="44785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55">
            <a:extLst>
              <a:ext uri="{FF2B5EF4-FFF2-40B4-BE49-F238E27FC236}">
                <a16:creationId xmlns:a16="http://schemas.microsoft.com/office/drawing/2014/main" id="{E750AB34-9A82-4237-9688-492378F3EC06}"/>
              </a:ext>
            </a:extLst>
          </p:cNvPr>
          <p:cNvSpPr txBox="1"/>
          <p:nvPr/>
        </p:nvSpPr>
        <p:spPr>
          <a:xfrm>
            <a:off x="4902192" y="3733064"/>
            <a:ext cx="618631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포함</a:t>
            </a:r>
            <a:r>
              <a:rPr lang="en-US" altLang="ko-KR" sz="1000" dirty="0"/>
              <a:t>&gt;</a:t>
            </a:r>
          </a:p>
        </p:txBody>
      </p:sp>
      <p:sp>
        <p:nvSpPr>
          <p:cNvPr id="104" name="TextBox 156">
            <a:extLst>
              <a:ext uri="{FF2B5EF4-FFF2-40B4-BE49-F238E27FC236}">
                <a16:creationId xmlns:a16="http://schemas.microsoft.com/office/drawing/2014/main" id="{7F297B0D-49CE-42EB-BA5D-3F6FC6FC6FC4}"/>
              </a:ext>
            </a:extLst>
          </p:cNvPr>
          <p:cNvSpPr txBox="1"/>
          <p:nvPr/>
        </p:nvSpPr>
        <p:spPr>
          <a:xfrm>
            <a:off x="4908656" y="3335143"/>
            <a:ext cx="693402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포함</a:t>
            </a:r>
            <a:r>
              <a:rPr lang="en-US" altLang="ko-KR" sz="1000" dirty="0"/>
              <a:t>&gt;</a:t>
            </a:r>
          </a:p>
        </p:txBody>
      </p:sp>
      <p:sp>
        <p:nvSpPr>
          <p:cNvPr id="105" name="TextBox 157">
            <a:extLst>
              <a:ext uri="{FF2B5EF4-FFF2-40B4-BE49-F238E27FC236}">
                <a16:creationId xmlns:a16="http://schemas.microsoft.com/office/drawing/2014/main" id="{BB614668-8043-400F-B83B-937138B2F710}"/>
              </a:ext>
            </a:extLst>
          </p:cNvPr>
          <p:cNvSpPr txBox="1"/>
          <p:nvPr/>
        </p:nvSpPr>
        <p:spPr>
          <a:xfrm>
            <a:off x="6100455" y="4906001"/>
            <a:ext cx="690870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확장</a:t>
            </a:r>
            <a:r>
              <a:rPr lang="en-US" altLang="ko-KR" sz="1000" dirty="0"/>
              <a:t>&gt;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AD4E3613-9BA5-4A85-A0B9-2510622CA6BE}"/>
              </a:ext>
            </a:extLst>
          </p:cNvPr>
          <p:cNvCxnSpPr>
            <a:stCxn id="80" idx="2"/>
          </p:cNvCxnSpPr>
          <p:nvPr/>
        </p:nvCxnSpPr>
        <p:spPr>
          <a:xfrm flipH="1">
            <a:off x="3001860" y="2450182"/>
            <a:ext cx="728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1E4312F8-22C4-4ADD-AD39-F557C5D9979F}"/>
              </a:ext>
            </a:extLst>
          </p:cNvPr>
          <p:cNvSpPr/>
          <p:nvPr/>
        </p:nvSpPr>
        <p:spPr>
          <a:xfrm>
            <a:off x="6924753" y="1802674"/>
            <a:ext cx="1411354" cy="399299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음식 레시피</a:t>
            </a:r>
            <a:endParaRPr lang="en-US" altLang="ko-KR" sz="120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C730F30-8583-4784-BD11-72447A03001D}"/>
              </a:ext>
            </a:extLst>
          </p:cNvPr>
          <p:cNvCxnSpPr>
            <a:stCxn id="107" idx="2"/>
            <a:endCxn id="82" idx="6"/>
          </p:cNvCxnSpPr>
          <p:nvPr/>
        </p:nvCxnSpPr>
        <p:spPr>
          <a:xfrm flipH="1">
            <a:off x="4972744" y="2002324"/>
            <a:ext cx="1952009" cy="13810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850C18B-3990-40D7-9B4F-AC8F6FF25684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4972743" y="5194975"/>
            <a:ext cx="1952008" cy="34739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E6E5925-690B-4B11-9F6E-BE2149384998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4973789" y="5123942"/>
            <a:ext cx="1950964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B1D38571-1D73-4293-B5E0-D5E8E59CD965}"/>
              </a:ext>
            </a:extLst>
          </p:cNvPr>
          <p:cNvSpPr/>
          <p:nvPr/>
        </p:nvSpPr>
        <p:spPr>
          <a:xfrm>
            <a:off x="8947063" y="1673223"/>
            <a:ext cx="1447328" cy="662520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상세 레시피 및 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동영상</a:t>
            </a:r>
            <a:endParaRPr lang="en-US" altLang="ko-KR" sz="1200">
              <a:solidFill>
                <a:schemeClr val="tx1"/>
              </a:solidFill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61043DE-691E-48A4-B8D4-A0C585069A61}"/>
              </a:ext>
            </a:extLst>
          </p:cNvPr>
          <p:cNvCxnSpPr>
            <a:cxnSpLocks/>
            <a:stCxn id="93" idx="2"/>
          </p:cNvCxnSpPr>
          <p:nvPr/>
        </p:nvCxnSpPr>
        <p:spPr>
          <a:xfrm flipH="1" flipV="1">
            <a:off x="4972743" y="5253214"/>
            <a:ext cx="1952008" cy="6950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217">
            <a:extLst>
              <a:ext uri="{FF2B5EF4-FFF2-40B4-BE49-F238E27FC236}">
                <a16:creationId xmlns:a16="http://schemas.microsoft.com/office/drawing/2014/main" id="{4E3037AD-C597-4C53-9136-999573C3F004}"/>
              </a:ext>
            </a:extLst>
          </p:cNvPr>
          <p:cNvSpPr txBox="1"/>
          <p:nvPr/>
        </p:nvSpPr>
        <p:spPr>
          <a:xfrm>
            <a:off x="6100455" y="5215860"/>
            <a:ext cx="690870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확장</a:t>
            </a:r>
            <a:r>
              <a:rPr lang="en-US" altLang="ko-KR" sz="1000" dirty="0"/>
              <a:t>&gt;</a:t>
            </a:r>
          </a:p>
        </p:txBody>
      </p:sp>
      <p:sp>
        <p:nvSpPr>
          <p:cNvPr id="114" name="TextBox 218">
            <a:extLst>
              <a:ext uri="{FF2B5EF4-FFF2-40B4-BE49-F238E27FC236}">
                <a16:creationId xmlns:a16="http://schemas.microsoft.com/office/drawing/2014/main" id="{BE7C1E42-9D08-4C01-8307-EBC1D762806F}"/>
              </a:ext>
            </a:extLst>
          </p:cNvPr>
          <p:cNvSpPr txBox="1"/>
          <p:nvPr/>
        </p:nvSpPr>
        <p:spPr>
          <a:xfrm>
            <a:off x="6100454" y="5499434"/>
            <a:ext cx="690869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확장</a:t>
            </a:r>
            <a:r>
              <a:rPr lang="en-US" altLang="ko-KR" sz="1000" dirty="0"/>
              <a:t>&gt;</a:t>
            </a:r>
          </a:p>
        </p:txBody>
      </p:sp>
      <p:sp>
        <p:nvSpPr>
          <p:cNvPr id="115" name="TextBox 223">
            <a:extLst>
              <a:ext uri="{FF2B5EF4-FFF2-40B4-BE49-F238E27FC236}">
                <a16:creationId xmlns:a16="http://schemas.microsoft.com/office/drawing/2014/main" id="{FEBCA635-C693-46C8-8787-975B15F8B51D}"/>
              </a:ext>
            </a:extLst>
          </p:cNvPr>
          <p:cNvSpPr txBox="1"/>
          <p:nvPr/>
        </p:nvSpPr>
        <p:spPr>
          <a:xfrm>
            <a:off x="6100455" y="3883286"/>
            <a:ext cx="690870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확장</a:t>
            </a:r>
            <a:r>
              <a:rPr lang="en-US" altLang="ko-KR" sz="1000" dirty="0"/>
              <a:t>&gt;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355DE0-2FBC-437A-99B2-41F4729C20C0}"/>
              </a:ext>
            </a:extLst>
          </p:cNvPr>
          <p:cNvCxnSpPr>
            <a:cxnSpLocks/>
            <a:stCxn id="87" idx="2"/>
          </p:cNvCxnSpPr>
          <p:nvPr/>
        </p:nvCxnSpPr>
        <p:spPr>
          <a:xfrm flipH="1" flipV="1">
            <a:off x="4972745" y="4376366"/>
            <a:ext cx="1952008" cy="1660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9625901-B9B1-4D38-9B83-B20CA2A06256}"/>
              </a:ext>
            </a:extLst>
          </p:cNvPr>
          <p:cNvCxnSpPr>
            <a:cxnSpLocks/>
            <a:stCxn id="88" idx="2"/>
            <a:endCxn id="81" idx="6"/>
          </p:cNvCxnSpPr>
          <p:nvPr/>
        </p:nvCxnSpPr>
        <p:spPr>
          <a:xfrm flipH="1">
            <a:off x="4973425" y="4022224"/>
            <a:ext cx="1951327" cy="2630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233">
            <a:extLst>
              <a:ext uri="{FF2B5EF4-FFF2-40B4-BE49-F238E27FC236}">
                <a16:creationId xmlns:a16="http://schemas.microsoft.com/office/drawing/2014/main" id="{09EDEF9A-2719-4754-9D68-16A1FDB617C0}"/>
              </a:ext>
            </a:extLst>
          </p:cNvPr>
          <p:cNvSpPr txBox="1"/>
          <p:nvPr/>
        </p:nvSpPr>
        <p:spPr>
          <a:xfrm>
            <a:off x="6100455" y="4290962"/>
            <a:ext cx="690870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확장</a:t>
            </a:r>
            <a:r>
              <a:rPr lang="en-US" altLang="ko-KR" sz="1000" dirty="0"/>
              <a:t>&gt;</a:t>
            </a:r>
          </a:p>
        </p:txBody>
      </p:sp>
      <p:sp>
        <p:nvSpPr>
          <p:cNvPr id="119" name="TextBox 240">
            <a:extLst>
              <a:ext uri="{FF2B5EF4-FFF2-40B4-BE49-F238E27FC236}">
                <a16:creationId xmlns:a16="http://schemas.microsoft.com/office/drawing/2014/main" id="{22A02547-255E-44DF-AB06-F73CE8544E90}"/>
              </a:ext>
            </a:extLst>
          </p:cNvPr>
          <p:cNvSpPr txBox="1"/>
          <p:nvPr/>
        </p:nvSpPr>
        <p:spPr>
          <a:xfrm>
            <a:off x="6140763" y="2386759"/>
            <a:ext cx="650562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확장</a:t>
            </a:r>
            <a:r>
              <a:rPr lang="en-US" altLang="ko-KR" sz="1000" dirty="0"/>
              <a:t>&gt;</a:t>
            </a:r>
          </a:p>
        </p:txBody>
      </p:sp>
      <p:sp>
        <p:nvSpPr>
          <p:cNvPr id="120" name="TextBox 241">
            <a:extLst>
              <a:ext uri="{FF2B5EF4-FFF2-40B4-BE49-F238E27FC236}">
                <a16:creationId xmlns:a16="http://schemas.microsoft.com/office/drawing/2014/main" id="{9D0D42D7-B34C-47EE-B02F-36F995366613}"/>
              </a:ext>
            </a:extLst>
          </p:cNvPr>
          <p:cNvSpPr txBox="1"/>
          <p:nvPr/>
        </p:nvSpPr>
        <p:spPr>
          <a:xfrm>
            <a:off x="6157877" y="1879212"/>
            <a:ext cx="724445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/>
              <a:t>&lt;</a:t>
            </a:r>
            <a:r>
              <a:rPr lang="ko-KR" altLang="en-US" sz="1000" dirty="0"/>
              <a:t>확장</a:t>
            </a:r>
            <a:r>
              <a:rPr lang="en-US" altLang="ko-KR" sz="1000" dirty="0"/>
              <a:t>&gt;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48EE697-5D67-457F-B423-3AD0E02E04A2}"/>
              </a:ext>
            </a:extLst>
          </p:cNvPr>
          <p:cNvCxnSpPr>
            <a:stCxn id="111" idx="2"/>
            <a:endCxn id="107" idx="6"/>
          </p:cNvCxnSpPr>
          <p:nvPr/>
        </p:nvCxnSpPr>
        <p:spPr>
          <a:xfrm flipH="1" flipV="1">
            <a:off x="8336107" y="2002324"/>
            <a:ext cx="610956" cy="2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D29C2A2-2974-49D2-8BC9-357216141C24}"/>
              </a:ext>
            </a:extLst>
          </p:cNvPr>
          <p:cNvCxnSpPr/>
          <p:nvPr/>
        </p:nvCxnSpPr>
        <p:spPr>
          <a:xfrm rot="16200000" flipH="1">
            <a:off x="2650154" y="5113351"/>
            <a:ext cx="1539110" cy="626585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E49404D0-4268-4405-B0B4-37590B77D797}"/>
              </a:ext>
            </a:extLst>
          </p:cNvPr>
          <p:cNvSpPr/>
          <p:nvPr/>
        </p:nvSpPr>
        <p:spPr>
          <a:xfrm>
            <a:off x="3720554" y="5913182"/>
            <a:ext cx="1242843" cy="548660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댓글 관리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D6B989C-79A4-4C74-AF3F-AC1B9BBE7AEB}"/>
              </a:ext>
            </a:extLst>
          </p:cNvPr>
          <p:cNvSpPr/>
          <p:nvPr/>
        </p:nvSpPr>
        <p:spPr>
          <a:xfrm>
            <a:off x="6924391" y="6294075"/>
            <a:ext cx="1495346" cy="332097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댓글 삭제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A7F3298-F243-4D66-B4A6-F6B5BEF00043}"/>
              </a:ext>
            </a:extLst>
          </p:cNvPr>
          <p:cNvCxnSpPr>
            <a:cxnSpLocks/>
            <a:stCxn id="124" idx="2"/>
            <a:endCxn id="123" idx="6"/>
          </p:cNvCxnSpPr>
          <p:nvPr/>
        </p:nvCxnSpPr>
        <p:spPr>
          <a:xfrm flipH="1" flipV="1">
            <a:off x="4963397" y="6187512"/>
            <a:ext cx="1960994" cy="272612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ysDash"/>
            <a:miter/>
            <a:tailEnd type="arrow"/>
          </a:ln>
        </p:spPr>
      </p:cxnSp>
      <p:sp>
        <p:nvSpPr>
          <p:cNvPr id="126" name="TextBox 218">
            <a:extLst>
              <a:ext uri="{FF2B5EF4-FFF2-40B4-BE49-F238E27FC236}">
                <a16:creationId xmlns:a16="http://schemas.microsoft.com/office/drawing/2014/main" id="{9A8F5E21-B6AD-49C9-B446-32B9442C9E78}"/>
              </a:ext>
            </a:extLst>
          </p:cNvPr>
          <p:cNvSpPr txBox="1"/>
          <p:nvPr/>
        </p:nvSpPr>
        <p:spPr>
          <a:xfrm>
            <a:off x="6109759" y="6158815"/>
            <a:ext cx="589024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&lt;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확장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&gt;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1F993F0-27B5-4B84-B390-7E1C884C1E55}"/>
              </a:ext>
            </a:extLst>
          </p:cNvPr>
          <p:cNvCxnSpPr/>
          <p:nvPr/>
        </p:nvCxnSpPr>
        <p:spPr>
          <a:xfrm rot="5400000" flipH="1" flipV="1">
            <a:off x="4323197" y="4213868"/>
            <a:ext cx="2274801" cy="1279272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ysDash"/>
            <a:miter/>
            <a:tailEnd type="arrow"/>
          </a:ln>
        </p:spPr>
      </p:cxnSp>
      <p:sp>
        <p:nvSpPr>
          <p:cNvPr id="128" name="TextBox 145">
            <a:extLst>
              <a:ext uri="{FF2B5EF4-FFF2-40B4-BE49-F238E27FC236}">
                <a16:creationId xmlns:a16="http://schemas.microsoft.com/office/drawing/2014/main" id="{4BCA3ECD-ABEB-4A1F-96E4-16B370967174}"/>
              </a:ext>
            </a:extLst>
          </p:cNvPr>
          <p:cNvSpPr txBox="1"/>
          <p:nvPr/>
        </p:nvSpPr>
        <p:spPr>
          <a:xfrm>
            <a:off x="4931801" y="5703292"/>
            <a:ext cx="589024" cy="2350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&lt;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포함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7677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0A951E-043D-4C10-A57E-3C82065F3251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D38F7"/>
          </a:solidFill>
          <a:ln>
            <a:solidFill>
              <a:srgbClr val="0D3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85D88-698F-4FF3-9755-90E182528E9E}"/>
              </a:ext>
            </a:extLst>
          </p:cNvPr>
          <p:cNvSpPr txBox="1"/>
          <p:nvPr/>
        </p:nvSpPr>
        <p:spPr>
          <a:xfrm>
            <a:off x="4248150" y="3950912"/>
            <a:ext cx="263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</a:rPr>
              <a:t>CLASS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0700F-7395-45B4-9E58-13D899CAA65D}"/>
              </a:ext>
            </a:extLst>
          </p:cNvPr>
          <p:cNvSpPr txBox="1"/>
          <p:nvPr/>
        </p:nvSpPr>
        <p:spPr>
          <a:xfrm rot="2732879">
            <a:off x="6112496" y="1417806"/>
            <a:ext cx="9344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spc="-3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B12861C4-8D26-4FB2-A90B-B03A6917C2B1}"/>
              </a:ext>
            </a:extLst>
          </p:cNvPr>
          <p:cNvCxnSpPr/>
          <p:nvPr/>
        </p:nvCxnSpPr>
        <p:spPr>
          <a:xfrm>
            <a:off x="5209652" y="2495548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1C6061C-B338-482D-A992-16407C5F8FE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91" y="3043731"/>
            <a:ext cx="1171358" cy="98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5665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1213</ep:Words>
  <ep:PresentationFormat>와이드스크린</ep:PresentationFormat>
  <ep:Paragraphs>234</ep:Paragraphs>
  <ep:Slides>25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테마</vt:lpstr>
      <vt:lpstr>PowerPoint 프레젠테이션</vt:lpstr>
      <vt:lpstr>슬라이드 2</vt:lpstr>
      <vt:lpstr>PowerPoint 프레젠테이션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2021-08-30T10:14:28.000</dcterms:created>
  <dc:creator>Been</dc:creator>
  <cp:lastModifiedBy>emrxp</cp:lastModifiedBy>
  <dcterms:modified xsi:type="dcterms:W3CDTF">2021-08-30T13:40:45.756</dcterms:modified>
  <cp:revision>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