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EDD57-6FEB-44B0-AEC9-59AA92D59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359C82-35F2-4A08-A2A1-2DFC9596F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75769-3D8F-433E-829A-0864F509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5689-3C39-4CE4-BE25-1823BE7515B6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3067D-2822-499D-B730-F2767F1D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437E-4667-4003-8DAA-30E3570E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8939-3DAD-4179-9E80-FBD3A922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91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D8D41-D97A-429B-9D7F-63AFA4B7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67DA64-55BD-4113-B3EB-184810986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38165-D563-49BE-B893-456AD80D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5689-3C39-4CE4-BE25-1823BE7515B6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6A1AD-F76A-40DC-A8B3-B67B3AFA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0796A-CC70-4D22-925D-135F7F1E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8939-3DAD-4179-9E80-FBD3A922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8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2C8B6-CBB8-4375-A88F-448B03DFE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E7B60E-9EC1-4326-806D-259D26DF2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9BB67-B647-4893-B962-DAC8DC37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5689-3C39-4CE4-BE25-1823BE7515B6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B568B-D1F3-40DF-A1A9-606F618F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B347B-F8C6-40EA-B55C-CD29DC9D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8939-3DAD-4179-9E80-FBD3A922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9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C6650-3EB9-463E-9749-83CB9E91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19E32-2A0E-4FA1-9DD4-1637A154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700E3-AD4E-4AAA-A4CD-85479DCF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5689-3C39-4CE4-BE25-1823BE7515B6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130C7-DCEF-4E93-8D41-43591E0F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BC25D-C440-4C22-9059-DDDD22FF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8939-3DAD-4179-9E80-FBD3A922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3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176C2-3292-4C5A-8BB2-0BC15FEF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E9608-0291-42ED-835B-31DC7A35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C9A35-31D6-48FD-884C-3AC76D77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5689-3C39-4CE4-BE25-1823BE7515B6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38DA6-07C5-438A-B35F-6FF3B2C6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07CDA-D4D9-45BC-BD0A-A22050F6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8939-3DAD-4179-9E80-FBD3A922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4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4D7F1-9847-4FFF-85AC-9848E991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C8F22-9C7A-4B04-A30A-7987898A6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138D3-8F76-4D77-BC46-BC8403CE4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F8601-C861-46FC-B1D5-81878FD0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5689-3C39-4CE4-BE25-1823BE7515B6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F0056-F780-46BC-AE0E-F26F30E8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FDD9E-8C0A-41DB-AE6E-F00097F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8939-3DAD-4179-9E80-FBD3A922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0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3FECB-A2A9-4D67-9D23-D8FE4CDC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9EC0B-A0D1-428B-B26D-32265D9F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FD0BF7-668E-4CBE-A046-995322E8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F9CC50-CE4B-422D-90E0-B51418084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498B97-EA8E-4A4B-B6C7-1EC896928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9908B7-C9BA-49C9-BFBB-C1D0D927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5689-3C39-4CE4-BE25-1823BE7515B6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D29BF5-3F90-40EC-9808-23631C62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245E78-EC66-400A-A16E-7844A808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8939-3DAD-4179-9E80-FBD3A922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8D50C-D7C6-4C5B-B10A-0B58CEF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E6176C-2A4C-4BA0-84E1-872ED60A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5689-3C39-4CE4-BE25-1823BE7515B6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BBDF08-3F96-4B42-A01A-CA88871B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1B8C5-F8D7-4683-BB9B-246609A0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8939-3DAD-4179-9E80-FBD3A922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1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971E8-5006-46A3-95AF-600EB930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5689-3C39-4CE4-BE25-1823BE7515B6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8F3C25-7AEA-4CE9-A9C0-7FD05727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21E684-3D55-4975-8994-9193649B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8939-3DAD-4179-9E80-FBD3A922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9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7B08C-F853-4DE5-8418-71E4E7A4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370C5-A181-4719-A6DE-C8091971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AC3CFA-8C2A-4C5B-8785-7B16EF6BE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E0759-7504-4419-A73D-043B5EC5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5689-3C39-4CE4-BE25-1823BE7515B6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3F05FC-EDB0-44C3-8A96-F09B95FA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1E743-905B-4D4B-BA99-EA998DF8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8939-3DAD-4179-9E80-FBD3A922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2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B7F31-5DA8-424F-9739-34E9C5F4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6586B-0AC8-48AE-A322-C16E13B1B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083EB-243C-49E9-83A1-EFBCA1835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B780B-293A-46FA-90D5-23EF8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5689-3C39-4CE4-BE25-1823BE7515B6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E184E-7327-440D-831E-8BCD33B1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CF688D-DB49-48E3-8ACA-BBFCFC30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8939-3DAD-4179-9E80-FBD3A922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93EA2F-2E82-4B28-8F32-3C380A39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CAFF67-E61F-4637-B6A2-2DEDBB77F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26762-B8E2-48C7-8D19-BA0BD3311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5689-3C39-4CE4-BE25-1823BE7515B6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BC231-39D2-48D5-999F-9795201C9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7965D-E83E-400B-A80C-32C4FF6B2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D8939-3DAD-4179-9E80-FBD3A922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D8FA5-CBA5-4213-856C-D7B8C23EA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AD0464-C2FB-4FF5-8908-BE6A5FDAC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2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35503A-3C21-4B58-B328-1574E6F6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77" y="0"/>
            <a:ext cx="9929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B55EC4-F381-4774-A9E2-17867A2B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77" y="0"/>
            <a:ext cx="9929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4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7216D4-5CEB-4F22-8ADC-BAAA7033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77" y="0"/>
            <a:ext cx="9929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1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3017B0-5840-4ADA-916A-6B76F332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77" y="0"/>
            <a:ext cx="9929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8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9C90C44-438F-4269-A2AF-34C213CCB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77" y="0"/>
            <a:ext cx="9929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9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55C7090-78CE-4DC0-8EDA-29C11859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77" y="0"/>
            <a:ext cx="9929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3BBDE6-AFA8-49BC-8DD3-4016B1F1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77" y="0"/>
            <a:ext cx="9929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8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FD0C10-4B34-4920-964A-FD625F103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77" y="0"/>
            <a:ext cx="9929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khloe lee</dc:creator>
  <cp:lastModifiedBy>khloe lee</cp:lastModifiedBy>
  <cp:revision>2</cp:revision>
  <dcterms:created xsi:type="dcterms:W3CDTF">2021-04-19T16:02:24Z</dcterms:created>
  <dcterms:modified xsi:type="dcterms:W3CDTF">2021-04-19T16:10:55Z</dcterms:modified>
</cp:coreProperties>
</file>