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33937-4433-4B95-B721-4A4461BE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177EA-FCBC-4299-ABD0-EF11A17A1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1F090-756D-411F-AADE-C6798B06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9C368-AA5A-4094-8327-5B267008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CFCDF-6781-417D-8F95-CA4DBC65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6E1A1-E64E-4E6D-856F-FDA53EFB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9E1BC9-F60B-49C5-8130-5D566B4F2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B1D07-6C49-4526-890F-4B9D5E01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94A0A-AF41-4D24-A60A-60A79457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D4F93-CC70-4769-9FC9-05DFBE7D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6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C37DBF-0554-4A41-95D3-E490A3547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1D2B4E-FD79-4B77-B647-CC45495D2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918BB-9ADC-4F52-AAAD-A3FA9ED6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C41DB-E608-4D08-9B13-0F09DCA9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C1879-0C0D-4657-B253-ED88F966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7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6AA68-CA6B-4097-977F-BBAE4925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A30AA-A04D-4C9E-9316-FBFF6BF7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B9F49-D412-477B-82B2-AABB9503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561AA-2F93-4993-948A-139EC3C8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D8617-31AE-42F9-A88E-A3C3F95B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81D72-6B9C-48B3-AEB9-AF298B50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97351-2F35-4C2B-AA60-B8D4CE586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D681A-E9F5-4620-A49A-99BEBBA5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3A92D-D46B-4F67-89EF-341FD823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848FD-D14D-431B-93FE-8D342B05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8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1327A-D8AB-4DB4-A284-0EABBDAF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D8348-EA5D-4FB1-B279-232A5C007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4E76B-91D6-4AA7-9921-A79CAC76D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951CB-6FE5-46C8-A248-ED4E8139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5C61CC-BB39-46C0-9072-DA05371E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2B91C-3CC7-49B6-87BC-8A1B2A11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5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7C5D1-C6F4-4025-8E70-8788AA03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45684-A6EF-445B-9452-544A4ADC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061E5-E9F3-4B30-9EEE-72547AB65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426FF-1FE1-49C7-B177-898AA9506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099F87-8E7A-43E2-85C0-2146150EF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1192E-A1D2-4CE3-97B7-1C885C21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EF6B5E-8D32-49DD-B26E-877B9D3B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3D09F3-9630-41B4-AD0A-F8144CEE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6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0CC08-0891-45CE-94BF-B8A126DB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61A659-DDD0-42E7-93F8-21B256F6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5E26C9-4FDB-4B31-BEA3-8752EB9D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9DADCE-1E06-4CC8-8E83-AA48061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F1714A-99A1-4FBA-9BAC-707F35AA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AB3DE1-BBE4-4A70-9421-445072F6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B6BBB-5D21-4019-95EA-93F3BEA2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3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D335B-9B89-497B-8817-32F620FC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32107-C58C-435F-A367-8BA4A7E9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7FAAB-4613-41FB-BD54-1DA4171B9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F6493-A844-453A-8F6E-D2CF9D39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F5F27-CAFB-46F9-BC22-5F56EE70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6A97E-18D0-4A58-8D51-3C8864D6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3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73673-E859-4F06-8E26-EA60478F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9ACB2F-94D6-4957-A22A-4880300AA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CFD313-DAE2-4829-9902-F3249F734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9AD5E-F463-42C2-85C5-2049A6DB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FA8C9-33C5-46FC-B497-344E0139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B6BC9-95F4-4D3C-AA76-F8B775E4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419F32-EF4D-49AE-9DEE-7DB5D13A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867F0-DD74-4F6D-809D-23BEA512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C1307-6878-497F-8698-AA9FA40C7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B156-E9EB-4B93-A013-53A9B12F1D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B3401-E45E-48AF-BD20-90DF80AAF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75144-A6F9-414D-BD97-B358E8115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B310-863B-45A5-90FF-10546879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5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3186ED-E28A-42FB-B8AD-2894C837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38" y="1418565"/>
            <a:ext cx="5280085" cy="38246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CE416B-5465-44D1-9CBC-B7B1FF5C6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6" y="1418564"/>
            <a:ext cx="5280085" cy="382467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3D9F4EF-7BE3-4FE8-9E98-7426092787F7}"/>
              </a:ext>
            </a:extLst>
          </p:cNvPr>
          <p:cNvSpPr/>
          <p:nvPr/>
        </p:nvSpPr>
        <p:spPr>
          <a:xfrm>
            <a:off x="6001109" y="3303917"/>
            <a:ext cx="189781" cy="25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31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17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61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84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61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79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38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19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26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91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7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E148A1-61AF-4B6F-9EBE-8BBECFB2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48" y="1079919"/>
            <a:ext cx="4178778" cy="30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54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67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24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89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372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42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597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34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17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13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FC998A-9DF3-4CED-9464-B9205C7F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3" y="225814"/>
            <a:ext cx="3228975" cy="3990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1FAB7D-051E-4BB7-947F-1B3BA0973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15" y="204248"/>
            <a:ext cx="46482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98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044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563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394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298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132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55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783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476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322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04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AF1149-E9AE-407B-B913-DEBB5D8D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9" y="394657"/>
            <a:ext cx="1905000" cy="1724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7E1C1B-D28C-4326-A083-BE46B356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45" y="394657"/>
            <a:ext cx="4581525" cy="3076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3A025A-7540-4C6D-B5F1-0169200D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15" y="4356968"/>
            <a:ext cx="1924050" cy="126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DEE229-FF6C-4146-83C6-49C98F23C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124" y="4356968"/>
            <a:ext cx="121920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FD4848-AFF0-4C3C-BDAD-8DC9FB22B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883" y="4356968"/>
            <a:ext cx="1219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59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81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BFE9B0-0B60-4EFD-AE83-01F961E0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1" y="856711"/>
            <a:ext cx="59340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7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F18328-8D27-4DF3-9984-44265F1D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" y="962025"/>
            <a:ext cx="5886450" cy="4933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E54D29-47AB-42C6-8B5F-7919D24EB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498" y="952500"/>
            <a:ext cx="58959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5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D60E93-061F-4D25-B382-8129666D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71800" cy="6743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B92BFC-333A-4E7A-AC63-20B0F2A4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43" y="0"/>
            <a:ext cx="51435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26DFDF-CD56-4D46-888A-2EDCE46E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1" y="828405"/>
            <a:ext cx="4733925" cy="4200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1184E9-BFFC-4563-A37C-AC6820DC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16" y="828405"/>
            <a:ext cx="4772025" cy="185737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236B7B1-A733-4CCD-86FF-3A796E179090}"/>
              </a:ext>
            </a:extLst>
          </p:cNvPr>
          <p:cNvSpPr/>
          <p:nvPr/>
        </p:nvSpPr>
        <p:spPr>
          <a:xfrm>
            <a:off x="4994919" y="1618293"/>
            <a:ext cx="181784" cy="277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5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765B99-FC30-427A-9E3D-75258C03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1352550"/>
            <a:ext cx="2752725" cy="4152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1A00A2-F13F-4927-A44C-78E0C2C77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92" y="1352550"/>
            <a:ext cx="2752725" cy="41529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812CD7C-C32F-42E3-9863-00E3A97CCCB8}"/>
              </a:ext>
            </a:extLst>
          </p:cNvPr>
          <p:cNvSpPr/>
          <p:nvPr/>
        </p:nvSpPr>
        <p:spPr>
          <a:xfrm>
            <a:off x="4266885" y="2713848"/>
            <a:ext cx="181784" cy="277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7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0</Words>
  <Application>Microsoft Office PowerPoint</Application>
  <PresentationFormat>와이드스크린</PresentationFormat>
  <Paragraphs>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2021-06-18T07:08:38Z</dcterms:created>
  <dcterms:modified xsi:type="dcterms:W3CDTF">2021-06-23T12:23:38Z</dcterms:modified>
</cp:coreProperties>
</file>