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7A9B6-8BFE-4622-AA38-F10FE88EF353}" v="4" dt="2024-05-31T15:19:07.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DeZhen" userId="fd3dc63a-75a8-48aa-8e5c-d7c47dde63b2" providerId="ADAL" clId="{B437A9B6-8BFE-4622-AA38-F10FE88EF353}"/>
    <pc:docChg chg="undo custSel addSld modSld">
      <pc:chgData name="XU DeZhen" userId="fd3dc63a-75a8-48aa-8e5c-d7c47dde63b2" providerId="ADAL" clId="{B437A9B6-8BFE-4622-AA38-F10FE88EF353}" dt="2024-05-31T15:19:07.078" v="526"/>
      <pc:docMkLst>
        <pc:docMk/>
      </pc:docMkLst>
      <pc:sldChg chg="delSp modSp add mod">
        <pc:chgData name="XU DeZhen" userId="fd3dc63a-75a8-48aa-8e5c-d7c47dde63b2" providerId="ADAL" clId="{B437A9B6-8BFE-4622-AA38-F10FE88EF353}" dt="2024-05-29T18:22:28.569" v="101" actId="478"/>
        <pc:sldMkLst>
          <pc:docMk/>
          <pc:sldMk cId="249836440" sldId="257"/>
        </pc:sldMkLst>
        <pc:spChg chg="mod">
          <ac:chgData name="XU DeZhen" userId="fd3dc63a-75a8-48aa-8e5c-d7c47dde63b2" providerId="ADAL" clId="{B437A9B6-8BFE-4622-AA38-F10FE88EF353}" dt="2024-05-29T18:22:26.271" v="100" actId="20577"/>
          <ac:spMkLst>
            <pc:docMk/>
            <pc:sldMk cId="249836440" sldId="257"/>
            <ac:spMk id="4" creationId="{9B23D077-96FE-D205-E91F-8FD09F84ACD8}"/>
          </ac:spMkLst>
        </pc:spChg>
        <pc:picChg chg="del">
          <ac:chgData name="XU DeZhen" userId="fd3dc63a-75a8-48aa-8e5c-d7c47dde63b2" providerId="ADAL" clId="{B437A9B6-8BFE-4622-AA38-F10FE88EF353}" dt="2024-05-29T18:22:28.569" v="101" actId="478"/>
          <ac:picMkLst>
            <pc:docMk/>
            <pc:sldMk cId="249836440" sldId="257"/>
            <ac:picMk id="6" creationId="{CCCBA34F-EF46-1D8F-FBEA-2BEB5DC0E5F2}"/>
          </ac:picMkLst>
        </pc:picChg>
      </pc:sldChg>
      <pc:sldChg chg="addSp modSp add mod">
        <pc:chgData name="XU DeZhen" userId="fd3dc63a-75a8-48aa-8e5c-d7c47dde63b2" providerId="ADAL" clId="{B437A9B6-8BFE-4622-AA38-F10FE88EF353}" dt="2024-05-29T20:30:15.129" v="206" actId="20577"/>
        <pc:sldMkLst>
          <pc:docMk/>
          <pc:sldMk cId="3107268975" sldId="258"/>
        </pc:sldMkLst>
        <pc:spChg chg="mod">
          <ac:chgData name="XU DeZhen" userId="fd3dc63a-75a8-48aa-8e5c-d7c47dde63b2" providerId="ADAL" clId="{B437A9B6-8BFE-4622-AA38-F10FE88EF353}" dt="2024-05-29T20:30:15.129" v="206" actId="20577"/>
          <ac:spMkLst>
            <pc:docMk/>
            <pc:sldMk cId="3107268975" sldId="258"/>
            <ac:spMk id="4" creationId="{9B23D077-96FE-D205-E91F-8FD09F84ACD8}"/>
          </ac:spMkLst>
        </pc:spChg>
        <pc:picChg chg="add mod">
          <ac:chgData name="XU DeZhen" userId="fd3dc63a-75a8-48aa-8e5c-d7c47dde63b2" providerId="ADAL" clId="{B437A9B6-8BFE-4622-AA38-F10FE88EF353}" dt="2024-05-29T18:23:57.099" v="141" actId="14100"/>
          <ac:picMkLst>
            <pc:docMk/>
            <pc:sldMk cId="3107268975" sldId="258"/>
            <ac:picMk id="3" creationId="{61EF36C9-3522-AD4E-39B0-97B9A63B08B4}"/>
          </ac:picMkLst>
        </pc:picChg>
      </pc:sldChg>
      <pc:sldChg chg="addSp delSp modSp add mod">
        <pc:chgData name="XU DeZhen" userId="fd3dc63a-75a8-48aa-8e5c-d7c47dde63b2" providerId="ADAL" clId="{B437A9B6-8BFE-4622-AA38-F10FE88EF353}" dt="2024-05-29T20:31:10.525" v="283" actId="20577"/>
        <pc:sldMkLst>
          <pc:docMk/>
          <pc:sldMk cId="374237479" sldId="259"/>
        </pc:sldMkLst>
        <pc:spChg chg="mod">
          <ac:chgData name="XU DeZhen" userId="fd3dc63a-75a8-48aa-8e5c-d7c47dde63b2" providerId="ADAL" clId="{B437A9B6-8BFE-4622-AA38-F10FE88EF353}" dt="2024-05-29T20:31:10.525" v="283" actId="20577"/>
          <ac:spMkLst>
            <pc:docMk/>
            <pc:sldMk cId="374237479" sldId="259"/>
            <ac:spMk id="4" creationId="{9B23D077-96FE-D205-E91F-8FD09F84ACD8}"/>
          </ac:spMkLst>
        </pc:spChg>
        <pc:picChg chg="del">
          <ac:chgData name="XU DeZhen" userId="fd3dc63a-75a8-48aa-8e5c-d7c47dde63b2" providerId="ADAL" clId="{B437A9B6-8BFE-4622-AA38-F10FE88EF353}" dt="2024-05-29T20:30:52.030" v="252" actId="478"/>
          <ac:picMkLst>
            <pc:docMk/>
            <pc:sldMk cId="374237479" sldId="259"/>
            <ac:picMk id="3" creationId="{61EF36C9-3522-AD4E-39B0-97B9A63B08B4}"/>
          </ac:picMkLst>
        </pc:picChg>
        <pc:picChg chg="add mod">
          <ac:chgData name="XU DeZhen" userId="fd3dc63a-75a8-48aa-8e5c-d7c47dde63b2" providerId="ADAL" clId="{B437A9B6-8BFE-4622-AA38-F10FE88EF353}" dt="2024-05-29T20:30:55.267" v="254" actId="1076"/>
          <ac:picMkLst>
            <pc:docMk/>
            <pc:sldMk cId="374237479" sldId="259"/>
            <ac:picMk id="5" creationId="{4A7F6211-68D7-FDA6-1BFD-8005846BB918}"/>
          </ac:picMkLst>
        </pc:picChg>
      </pc:sldChg>
      <pc:sldChg chg="addSp delSp modSp add mod">
        <pc:chgData name="XU DeZhen" userId="fd3dc63a-75a8-48aa-8e5c-d7c47dde63b2" providerId="ADAL" clId="{B437A9B6-8BFE-4622-AA38-F10FE88EF353}" dt="2024-05-29T21:09:35.124" v="380" actId="20577"/>
        <pc:sldMkLst>
          <pc:docMk/>
          <pc:sldMk cId="874509087" sldId="260"/>
        </pc:sldMkLst>
        <pc:spChg chg="mod">
          <ac:chgData name="XU DeZhen" userId="fd3dc63a-75a8-48aa-8e5c-d7c47dde63b2" providerId="ADAL" clId="{B437A9B6-8BFE-4622-AA38-F10FE88EF353}" dt="2024-05-29T21:09:35.124" v="380" actId="20577"/>
          <ac:spMkLst>
            <pc:docMk/>
            <pc:sldMk cId="874509087" sldId="260"/>
            <ac:spMk id="4" creationId="{9B23D077-96FE-D205-E91F-8FD09F84ACD8}"/>
          </ac:spMkLst>
        </pc:spChg>
        <pc:picChg chg="add mod">
          <ac:chgData name="XU DeZhen" userId="fd3dc63a-75a8-48aa-8e5c-d7c47dde63b2" providerId="ADAL" clId="{B437A9B6-8BFE-4622-AA38-F10FE88EF353}" dt="2024-05-29T21:09:10.963" v="348" actId="1076"/>
          <ac:picMkLst>
            <pc:docMk/>
            <pc:sldMk cId="874509087" sldId="260"/>
            <ac:picMk id="3" creationId="{E8E34757-8B28-C94B-376A-56B046C97CBD}"/>
          </ac:picMkLst>
        </pc:picChg>
        <pc:picChg chg="del">
          <ac:chgData name="XU DeZhen" userId="fd3dc63a-75a8-48aa-8e5c-d7c47dde63b2" providerId="ADAL" clId="{B437A9B6-8BFE-4622-AA38-F10FE88EF353}" dt="2024-05-29T21:09:09.118" v="347" actId="478"/>
          <ac:picMkLst>
            <pc:docMk/>
            <pc:sldMk cId="874509087" sldId="260"/>
            <ac:picMk id="5" creationId="{4A7F6211-68D7-FDA6-1BFD-8005846BB918}"/>
          </ac:picMkLst>
        </pc:picChg>
      </pc:sldChg>
      <pc:sldChg chg="addSp delSp modSp add mod">
        <pc:chgData name="XU DeZhen" userId="fd3dc63a-75a8-48aa-8e5c-d7c47dde63b2" providerId="ADAL" clId="{B437A9B6-8BFE-4622-AA38-F10FE88EF353}" dt="2024-05-31T15:09:46.246" v="437" actId="20577"/>
        <pc:sldMkLst>
          <pc:docMk/>
          <pc:sldMk cId="1061185823" sldId="261"/>
        </pc:sldMkLst>
        <pc:spChg chg="mod">
          <ac:chgData name="XU DeZhen" userId="fd3dc63a-75a8-48aa-8e5c-d7c47dde63b2" providerId="ADAL" clId="{B437A9B6-8BFE-4622-AA38-F10FE88EF353}" dt="2024-05-31T15:09:46.246" v="437" actId="20577"/>
          <ac:spMkLst>
            <pc:docMk/>
            <pc:sldMk cId="1061185823" sldId="261"/>
            <ac:spMk id="4" creationId="{9B23D077-96FE-D205-E91F-8FD09F84ACD8}"/>
          </ac:spMkLst>
        </pc:spChg>
        <pc:spChg chg="add mod">
          <ac:chgData name="XU DeZhen" userId="fd3dc63a-75a8-48aa-8e5c-d7c47dde63b2" providerId="ADAL" clId="{B437A9B6-8BFE-4622-AA38-F10FE88EF353}" dt="2024-05-31T15:09:32.976" v="434" actId="6549"/>
          <ac:spMkLst>
            <pc:docMk/>
            <pc:sldMk cId="1061185823" sldId="261"/>
            <ac:spMk id="5" creationId="{826CF92E-9BE5-BE39-873B-8A7D170AA9E0}"/>
          </ac:spMkLst>
        </pc:spChg>
        <pc:picChg chg="del">
          <ac:chgData name="XU DeZhen" userId="fd3dc63a-75a8-48aa-8e5c-d7c47dde63b2" providerId="ADAL" clId="{B437A9B6-8BFE-4622-AA38-F10FE88EF353}" dt="2024-05-31T15:08:39.602" v="425" actId="478"/>
          <ac:picMkLst>
            <pc:docMk/>
            <pc:sldMk cId="1061185823" sldId="261"/>
            <ac:picMk id="3" creationId="{E8E34757-8B28-C94B-376A-56B046C97CBD}"/>
          </ac:picMkLst>
        </pc:picChg>
      </pc:sldChg>
      <pc:sldChg chg="modSp add mod">
        <pc:chgData name="XU DeZhen" userId="fd3dc63a-75a8-48aa-8e5c-d7c47dde63b2" providerId="ADAL" clId="{B437A9B6-8BFE-4622-AA38-F10FE88EF353}" dt="2024-05-31T15:11:28.762" v="442"/>
        <pc:sldMkLst>
          <pc:docMk/>
          <pc:sldMk cId="1840099668" sldId="262"/>
        </pc:sldMkLst>
        <pc:spChg chg="mod">
          <ac:chgData name="XU DeZhen" userId="fd3dc63a-75a8-48aa-8e5c-d7c47dde63b2" providerId="ADAL" clId="{B437A9B6-8BFE-4622-AA38-F10FE88EF353}" dt="2024-05-31T15:11:11.848" v="441"/>
          <ac:spMkLst>
            <pc:docMk/>
            <pc:sldMk cId="1840099668" sldId="262"/>
            <ac:spMk id="4" creationId="{9B23D077-96FE-D205-E91F-8FD09F84ACD8}"/>
          </ac:spMkLst>
        </pc:spChg>
        <pc:spChg chg="mod">
          <ac:chgData name="XU DeZhen" userId="fd3dc63a-75a8-48aa-8e5c-d7c47dde63b2" providerId="ADAL" clId="{B437A9B6-8BFE-4622-AA38-F10FE88EF353}" dt="2024-05-31T15:11:28.762" v="442"/>
          <ac:spMkLst>
            <pc:docMk/>
            <pc:sldMk cId="1840099668" sldId="262"/>
            <ac:spMk id="5" creationId="{826CF92E-9BE5-BE39-873B-8A7D170AA9E0}"/>
          </ac:spMkLst>
        </pc:spChg>
      </pc:sldChg>
      <pc:sldChg chg="modSp add mod">
        <pc:chgData name="XU DeZhen" userId="fd3dc63a-75a8-48aa-8e5c-d7c47dde63b2" providerId="ADAL" clId="{B437A9B6-8BFE-4622-AA38-F10FE88EF353}" dt="2024-05-31T15:12:56.581" v="448"/>
        <pc:sldMkLst>
          <pc:docMk/>
          <pc:sldMk cId="1706675209" sldId="263"/>
        </pc:sldMkLst>
        <pc:spChg chg="mod">
          <ac:chgData name="XU DeZhen" userId="fd3dc63a-75a8-48aa-8e5c-d7c47dde63b2" providerId="ADAL" clId="{B437A9B6-8BFE-4622-AA38-F10FE88EF353}" dt="2024-05-31T15:12:36.563" v="447"/>
          <ac:spMkLst>
            <pc:docMk/>
            <pc:sldMk cId="1706675209" sldId="263"/>
            <ac:spMk id="4" creationId="{9B23D077-96FE-D205-E91F-8FD09F84ACD8}"/>
          </ac:spMkLst>
        </pc:spChg>
        <pc:spChg chg="mod">
          <ac:chgData name="XU DeZhen" userId="fd3dc63a-75a8-48aa-8e5c-d7c47dde63b2" providerId="ADAL" clId="{B437A9B6-8BFE-4622-AA38-F10FE88EF353}" dt="2024-05-31T15:12:56.581" v="448"/>
          <ac:spMkLst>
            <pc:docMk/>
            <pc:sldMk cId="1706675209" sldId="263"/>
            <ac:spMk id="5" creationId="{826CF92E-9BE5-BE39-873B-8A7D170AA9E0}"/>
          </ac:spMkLst>
        </pc:spChg>
      </pc:sldChg>
      <pc:sldChg chg="modSp add mod">
        <pc:chgData name="XU DeZhen" userId="fd3dc63a-75a8-48aa-8e5c-d7c47dde63b2" providerId="ADAL" clId="{B437A9B6-8BFE-4622-AA38-F10FE88EF353}" dt="2024-05-31T15:15:04.486" v="479" actId="20577"/>
        <pc:sldMkLst>
          <pc:docMk/>
          <pc:sldMk cId="1074419094" sldId="264"/>
        </pc:sldMkLst>
        <pc:spChg chg="mod">
          <ac:chgData name="XU DeZhen" userId="fd3dc63a-75a8-48aa-8e5c-d7c47dde63b2" providerId="ADAL" clId="{B437A9B6-8BFE-4622-AA38-F10FE88EF353}" dt="2024-05-31T15:13:58.869" v="462"/>
          <ac:spMkLst>
            <pc:docMk/>
            <pc:sldMk cId="1074419094" sldId="264"/>
            <ac:spMk id="4" creationId="{9B23D077-96FE-D205-E91F-8FD09F84ACD8}"/>
          </ac:spMkLst>
        </pc:spChg>
        <pc:spChg chg="mod">
          <ac:chgData name="XU DeZhen" userId="fd3dc63a-75a8-48aa-8e5c-d7c47dde63b2" providerId="ADAL" clId="{B437A9B6-8BFE-4622-AA38-F10FE88EF353}" dt="2024-05-31T15:15:04.486" v="479" actId="20577"/>
          <ac:spMkLst>
            <pc:docMk/>
            <pc:sldMk cId="1074419094" sldId="264"/>
            <ac:spMk id="5" creationId="{826CF92E-9BE5-BE39-873B-8A7D170AA9E0}"/>
          </ac:spMkLst>
        </pc:spChg>
      </pc:sldChg>
      <pc:sldChg chg="addSp delSp modSp add mod">
        <pc:chgData name="XU DeZhen" userId="fd3dc63a-75a8-48aa-8e5c-d7c47dde63b2" providerId="ADAL" clId="{B437A9B6-8BFE-4622-AA38-F10FE88EF353}" dt="2024-05-31T15:19:07.078" v="526"/>
        <pc:sldMkLst>
          <pc:docMk/>
          <pc:sldMk cId="1864133166" sldId="265"/>
        </pc:sldMkLst>
        <pc:spChg chg="mod">
          <ac:chgData name="XU DeZhen" userId="fd3dc63a-75a8-48aa-8e5c-d7c47dde63b2" providerId="ADAL" clId="{B437A9B6-8BFE-4622-AA38-F10FE88EF353}" dt="2024-05-31T15:15:48.985" v="522" actId="6549"/>
          <ac:spMkLst>
            <pc:docMk/>
            <pc:sldMk cId="1864133166" sldId="265"/>
            <ac:spMk id="4" creationId="{9B23D077-96FE-D205-E91F-8FD09F84ACD8}"/>
          </ac:spMkLst>
        </pc:spChg>
        <pc:spChg chg="del">
          <ac:chgData name="XU DeZhen" userId="fd3dc63a-75a8-48aa-8e5c-d7c47dde63b2" providerId="ADAL" clId="{B437A9B6-8BFE-4622-AA38-F10FE88EF353}" dt="2024-05-31T15:15:26.400" v="481" actId="478"/>
          <ac:spMkLst>
            <pc:docMk/>
            <pc:sldMk cId="1864133166" sldId="265"/>
            <ac:spMk id="5" creationId="{826CF92E-9BE5-BE39-873B-8A7D170AA9E0}"/>
          </ac:spMkLst>
        </pc:spChg>
        <pc:graphicFrameChg chg="add mod">
          <ac:chgData name="XU DeZhen" userId="fd3dc63a-75a8-48aa-8e5c-d7c47dde63b2" providerId="ADAL" clId="{B437A9B6-8BFE-4622-AA38-F10FE88EF353}" dt="2024-05-31T15:19:07.078" v="526"/>
          <ac:graphicFrameMkLst>
            <pc:docMk/>
            <pc:sldMk cId="1864133166" sldId="265"/>
            <ac:graphicFrameMk id="2" creationId="{2E6BE5EC-BCCB-670B-2CFB-7A16240752F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A6E29-FDA3-4B00-97E9-CC5BB351B820}"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02C78-7D63-474A-9AE3-F31D14C977E5}" type="slidenum">
              <a:rPr lang="en-US" smtClean="0"/>
              <a:t>‹#›</a:t>
            </a:fld>
            <a:endParaRPr lang="en-US"/>
          </a:p>
        </p:txBody>
      </p:sp>
    </p:spTree>
    <p:extLst>
      <p:ext uri="{BB962C8B-B14F-4D97-AF65-F5344CB8AC3E}">
        <p14:creationId xmlns:p14="http://schemas.microsoft.com/office/powerpoint/2010/main" val="300369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C02C78-7D63-474A-9AE3-F31D14C977E5}" type="slidenum">
              <a:rPr lang="en-US" smtClean="0"/>
              <a:t>9</a:t>
            </a:fld>
            <a:endParaRPr lang="en-US"/>
          </a:p>
        </p:txBody>
      </p:sp>
    </p:spTree>
    <p:extLst>
      <p:ext uri="{BB962C8B-B14F-4D97-AF65-F5344CB8AC3E}">
        <p14:creationId xmlns:p14="http://schemas.microsoft.com/office/powerpoint/2010/main" val="116754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C02C78-7D63-474A-9AE3-F31D14C977E5}" type="slidenum">
              <a:rPr lang="en-US" smtClean="0"/>
              <a:t>10</a:t>
            </a:fld>
            <a:endParaRPr lang="en-US"/>
          </a:p>
        </p:txBody>
      </p:sp>
    </p:spTree>
    <p:extLst>
      <p:ext uri="{BB962C8B-B14F-4D97-AF65-F5344CB8AC3E}">
        <p14:creationId xmlns:p14="http://schemas.microsoft.com/office/powerpoint/2010/main" val="24529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467B-7651-3539-8E68-DDC103D5F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AB34E0-2296-18E4-DEB9-2A7A41A33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10DCCB-60AE-D372-1B45-0CC0B7A2F729}"/>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5" name="Footer Placeholder 4">
            <a:extLst>
              <a:ext uri="{FF2B5EF4-FFF2-40B4-BE49-F238E27FC236}">
                <a16:creationId xmlns:a16="http://schemas.microsoft.com/office/drawing/2014/main" id="{A6D25175-40C3-99DD-30E2-6C5C7465E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70973-AD22-5BEF-1C8C-E0B92D9F970E}"/>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337971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EC3C-FE53-B72F-0048-7C254A80B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5D5F92-E522-D3FE-59F1-9796B160E8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5B96C-E64F-EA21-281A-6C1E1D4C0B7F}"/>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5" name="Footer Placeholder 4">
            <a:extLst>
              <a:ext uri="{FF2B5EF4-FFF2-40B4-BE49-F238E27FC236}">
                <a16:creationId xmlns:a16="http://schemas.microsoft.com/office/drawing/2014/main" id="{3BEDAF5F-5472-4CC5-F3F1-7455B5FA5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7B741-8000-2182-24DC-1B097AEC47CE}"/>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29000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A286A3-F102-FC1E-FDC8-A8E932DD3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373F5E-E45D-6A2A-4F85-4B1093935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A1373-4ADD-B34C-4CD3-219C6E2D018B}"/>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5" name="Footer Placeholder 4">
            <a:extLst>
              <a:ext uri="{FF2B5EF4-FFF2-40B4-BE49-F238E27FC236}">
                <a16:creationId xmlns:a16="http://schemas.microsoft.com/office/drawing/2014/main" id="{44EE89FA-D245-1AE4-7C82-8E5336018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3538F-C43E-F60F-080E-1A773A957F63}"/>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323384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CAB9-0B0D-3742-6E64-75EE58301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12D7E-4C57-C226-556B-102759C47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20B71-1F37-B30A-B71E-FAF9C2C2B217}"/>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5" name="Footer Placeholder 4">
            <a:extLst>
              <a:ext uri="{FF2B5EF4-FFF2-40B4-BE49-F238E27FC236}">
                <a16:creationId xmlns:a16="http://schemas.microsoft.com/office/drawing/2014/main" id="{A92A3BDD-F1A2-B49E-C9D2-E0858A819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D04D2-34C6-5561-2365-E815D6D2D877}"/>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384503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4AE9-92A6-AE01-0E5F-831ACC92AC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7D0976-705B-FEE1-594A-9A073D6118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AF452F-FF0C-5DE2-5F8A-5CBD6DC1F73F}"/>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5" name="Footer Placeholder 4">
            <a:extLst>
              <a:ext uri="{FF2B5EF4-FFF2-40B4-BE49-F238E27FC236}">
                <a16:creationId xmlns:a16="http://schemas.microsoft.com/office/drawing/2014/main" id="{E9EC13EF-0D72-F782-D450-09766A9DF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D7CA5-F6F2-7594-B57B-2E5F53297068}"/>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209796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3309-7B11-269C-393F-ACC7F6F64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1EE3A-1446-24AD-CBD7-B19B91ECA4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6FCA58-F057-9E6F-F168-3002DE962D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917E20-3D82-1350-0EB3-B2EE2658A7CD}"/>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6" name="Footer Placeholder 5">
            <a:extLst>
              <a:ext uri="{FF2B5EF4-FFF2-40B4-BE49-F238E27FC236}">
                <a16:creationId xmlns:a16="http://schemas.microsoft.com/office/drawing/2014/main" id="{831ADA8E-EFD1-461C-7821-FC5D6AD69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92583-A921-416A-BF30-2347459ADCEE}"/>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115626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E789-B622-985D-D734-4DEF28058C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E055A4-016D-DAFE-8B7A-12C69D733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62134-EB56-ECCF-BE6D-2F23537AA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3AA9F5-C1B5-DCE7-8617-8745720CB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405C86-E843-9BFB-B4E1-26680A9613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63E4AE-AA5C-7F6B-8294-3FC3356F3B7C}"/>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8" name="Footer Placeholder 7">
            <a:extLst>
              <a:ext uri="{FF2B5EF4-FFF2-40B4-BE49-F238E27FC236}">
                <a16:creationId xmlns:a16="http://schemas.microsoft.com/office/drawing/2014/main" id="{2ABD9562-5D51-1067-D8D4-21DCF8862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27B35B-A77B-670A-BC77-B430CB168805}"/>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304073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F5FB-9167-E8EE-5D02-CA0791FBE7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2B42C7-8DAF-A48F-68FD-2C9FD25A887C}"/>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4" name="Footer Placeholder 3">
            <a:extLst>
              <a:ext uri="{FF2B5EF4-FFF2-40B4-BE49-F238E27FC236}">
                <a16:creationId xmlns:a16="http://schemas.microsoft.com/office/drawing/2014/main" id="{D9BAD28F-23C6-8DEA-991B-2E8E7D90CC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49F0E7-9C8D-7609-5E5E-F63936A6ACE2}"/>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200396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1BE53-B5A5-0650-3378-FEFDF7C7F456}"/>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3" name="Footer Placeholder 2">
            <a:extLst>
              <a:ext uri="{FF2B5EF4-FFF2-40B4-BE49-F238E27FC236}">
                <a16:creationId xmlns:a16="http://schemas.microsoft.com/office/drawing/2014/main" id="{FAA98DA1-9BBD-A955-BFA7-44866750E4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3463D-E3D7-CF0C-A26C-E05955FC67E3}"/>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360883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9C76-0DE2-CCA7-7862-483E776AE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A3DF85-7BAB-84E3-E36D-9B325DF126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353F57-FADE-46B6-8AE5-CD79278B2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076DE-9F51-F480-81A1-D3853767BEC6}"/>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6" name="Footer Placeholder 5">
            <a:extLst>
              <a:ext uri="{FF2B5EF4-FFF2-40B4-BE49-F238E27FC236}">
                <a16:creationId xmlns:a16="http://schemas.microsoft.com/office/drawing/2014/main" id="{7C3D4147-D111-2D2A-DCF0-3C52A97BA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C716F-1CFA-9B9E-5EC8-5C8B89BD8519}"/>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184725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C1E0-53CC-FC96-84CB-AB2C7E135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C47D7C-8A2A-4719-0A5A-39CA1E170D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6EEDE7-AE42-AA66-A91C-2412039FC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1B27E-6564-801E-69BF-621AEF2A8294}"/>
              </a:ext>
            </a:extLst>
          </p:cNvPr>
          <p:cNvSpPr>
            <a:spLocks noGrp="1"/>
          </p:cNvSpPr>
          <p:nvPr>
            <p:ph type="dt" sz="half" idx="10"/>
          </p:nvPr>
        </p:nvSpPr>
        <p:spPr/>
        <p:txBody>
          <a:bodyPr/>
          <a:lstStyle/>
          <a:p>
            <a:fld id="{903C741C-A96F-4C75-8E98-29C05FE6FA26}" type="datetimeFigureOut">
              <a:rPr lang="en-US" smtClean="0"/>
              <a:t>5/31/2024</a:t>
            </a:fld>
            <a:endParaRPr lang="en-US"/>
          </a:p>
        </p:txBody>
      </p:sp>
      <p:sp>
        <p:nvSpPr>
          <p:cNvPr id="6" name="Footer Placeholder 5">
            <a:extLst>
              <a:ext uri="{FF2B5EF4-FFF2-40B4-BE49-F238E27FC236}">
                <a16:creationId xmlns:a16="http://schemas.microsoft.com/office/drawing/2014/main" id="{852A9432-1AD7-5D43-48C7-E01BD6ED9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E6AC9-2C3A-4F23-26A1-A4248FA1A445}"/>
              </a:ext>
            </a:extLst>
          </p:cNvPr>
          <p:cNvSpPr>
            <a:spLocks noGrp="1"/>
          </p:cNvSpPr>
          <p:nvPr>
            <p:ph type="sldNum" sz="quarter" idx="12"/>
          </p:nvPr>
        </p:nvSpPr>
        <p:spPr/>
        <p:txBody>
          <a:bodyPr/>
          <a:lstStyle/>
          <a:p>
            <a:fld id="{A4A93BCA-6651-4A71-A5D8-1F3ECFD3FF10}" type="slidenum">
              <a:rPr lang="en-US" smtClean="0"/>
              <a:t>‹#›</a:t>
            </a:fld>
            <a:endParaRPr lang="en-US"/>
          </a:p>
        </p:txBody>
      </p:sp>
    </p:spTree>
    <p:extLst>
      <p:ext uri="{BB962C8B-B14F-4D97-AF65-F5344CB8AC3E}">
        <p14:creationId xmlns:p14="http://schemas.microsoft.com/office/powerpoint/2010/main" val="37735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6C081B-E676-D513-2114-2C5D3D913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9FE29D-715C-CDFB-E6CB-6A75032156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89BB7-AA29-76F3-5A4B-1805CD23D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3C741C-A96F-4C75-8E98-29C05FE6FA26}" type="datetimeFigureOut">
              <a:rPr lang="en-US" smtClean="0"/>
              <a:t>5/31/2024</a:t>
            </a:fld>
            <a:endParaRPr lang="en-US"/>
          </a:p>
        </p:txBody>
      </p:sp>
      <p:sp>
        <p:nvSpPr>
          <p:cNvPr id="5" name="Footer Placeholder 4">
            <a:extLst>
              <a:ext uri="{FF2B5EF4-FFF2-40B4-BE49-F238E27FC236}">
                <a16:creationId xmlns:a16="http://schemas.microsoft.com/office/drawing/2014/main" id="{2185CC10-378B-A888-1EA7-F60EDA029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EA12B0-5349-1071-AAF0-0ED8EDF24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A93BCA-6651-4A71-A5D8-1F3ECFD3FF10}" type="slidenum">
              <a:rPr lang="en-US" smtClean="0"/>
              <a:t>‹#›</a:t>
            </a:fld>
            <a:endParaRPr lang="en-US"/>
          </a:p>
        </p:txBody>
      </p:sp>
    </p:spTree>
    <p:extLst>
      <p:ext uri="{BB962C8B-B14F-4D97-AF65-F5344CB8AC3E}">
        <p14:creationId xmlns:p14="http://schemas.microsoft.com/office/powerpoint/2010/main" val="72302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435510" y="816077"/>
            <a:ext cx="10166555" cy="923330"/>
          </a:xfrm>
          <a:prstGeom prst="rect">
            <a:avLst/>
          </a:prstGeom>
          <a:noFill/>
        </p:spPr>
        <p:txBody>
          <a:bodyPr wrap="square" rtlCol="0">
            <a:spAutoFit/>
          </a:bodyPr>
          <a:lstStyle/>
          <a:p>
            <a:pPr marL="342900" indent="-342900">
              <a:buAutoNum type="arabicPeriod"/>
            </a:pPr>
            <a:r>
              <a:rPr lang="en-CA" dirty="0"/>
              <a:t>How to define tailor welded blank</a:t>
            </a:r>
          </a:p>
          <a:p>
            <a:endParaRPr lang="en-CA" dirty="0"/>
          </a:p>
          <a:p>
            <a:r>
              <a:rPr lang="en-CA" dirty="0"/>
              <a:t>A:  Preparing a tailor welded blank in help</a:t>
            </a:r>
            <a:endParaRPr lang="en-US" dirty="0"/>
          </a:p>
        </p:txBody>
      </p:sp>
      <p:pic>
        <p:nvPicPr>
          <p:cNvPr id="6" name="Picture 5">
            <a:extLst>
              <a:ext uri="{FF2B5EF4-FFF2-40B4-BE49-F238E27FC236}">
                <a16:creationId xmlns:a16="http://schemas.microsoft.com/office/drawing/2014/main" id="{CCCBA34F-EF46-1D8F-FBEA-2BEB5DC0E5F2}"/>
              </a:ext>
            </a:extLst>
          </p:cNvPr>
          <p:cNvPicPr>
            <a:picLocks noChangeAspect="1"/>
          </p:cNvPicPr>
          <p:nvPr/>
        </p:nvPicPr>
        <p:blipFill>
          <a:blip r:embed="rId2"/>
          <a:stretch>
            <a:fillRect/>
          </a:stretch>
        </p:blipFill>
        <p:spPr>
          <a:xfrm>
            <a:off x="1743075" y="2505075"/>
            <a:ext cx="8705850" cy="1847850"/>
          </a:xfrm>
          <a:prstGeom prst="rect">
            <a:avLst/>
          </a:prstGeom>
        </p:spPr>
      </p:pic>
    </p:spTree>
    <p:extLst>
      <p:ext uri="{BB962C8B-B14F-4D97-AF65-F5344CB8AC3E}">
        <p14:creationId xmlns:p14="http://schemas.microsoft.com/office/powerpoint/2010/main" val="409688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012722" y="530851"/>
            <a:ext cx="10166555" cy="646331"/>
          </a:xfrm>
          <a:prstGeom prst="rect">
            <a:avLst/>
          </a:prstGeom>
          <a:noFill/>
        </p:spPr>
        <p:txBody>
          <a:bodyPr wrap="square" rtlCol="0">
            <a:spAutoFit/>
          </a:bodyPr>
          <a:lstStyle/>
          <a:p>
            <a:pPr algn="l"/>
            <a:r>
              <a:rPr lang="en-CA" dirty="0"/>
              <a:t>10. </a:t>
            </a:r>
            <a:r>
              <a:rPr lang="en-CA" b="1" i="0" dirty="0">
                <a:solidFill>
                  <a:srgbClr val="333333"/>
                </a:solidFill>
                <a:effectLst/>
                <a:highlight>
                  <a:srgbClr val="FFFFFF"/>
                </a:highlight>
                <a:latin typeface="var(--lwc-fontFamilyHeader,Montserrat)"/>
              </a:rPr>
              <a:t>License installation and set up Guide</a:t>
            </a:r>
          </a:p>
          <a:p>
            <a:endParaRPr lang="en-CA" dirty="0"/>
          </a:p>
        </p:txBody>
      </p:sp>
      <p:graphicFrame>
        <p:nvGraphicFramePr>
          <p:cNvPr id="2" name="Object 1">
            <a:extLst>
              <a:ext uri="{FF2B5EF4-FFF2-40B4-BE49-F238E27FC236}">
                <a16:creationId xmlns:a16="http://schemas.microsoft.com/office/drawing/2014/main" id="{2E6BE5EC-BCCB-670B-2CFB-7A16240752FE}"/>
              </a:ext>
            </a:extLst>
          </p:cNvPr>
          <p:cNvGraphicFramePr>
            <a:graphicFrameLocks noChangeAspect="1"/>
          </p:cNvGraphicFramePr>
          <p:nvPr>
            <p:extLst>
              <p:ext uri="{D42A27DB-BD31-4B8C-83A1-F6EECF244321}">
                <p14:modId xmlns:p14="http://schemas.microsoft.com/office/powerpoint/2010/main" val="3779925594"/>
              </p:ext>
            </p:extLst>
          </p:nvPr>
        </p:nvGraphicFramePr>
        <p:xfrm>
          <a:off x="3000632" y="1392152"/>
          <a:ext cx="4114800" cy="5372100"/>
        </p:xfrm>
        <a:graphic>
          <a:graphicData uri="http://schemas.openxmlformats.org/presentationml/2006/ole">
            <mc:AlternateContent xmlns:mc="http://schemas.openxmlformats.org/markup-compatibility/2006">
              <mc:Choice xmlns:v="urn:schemas-microsoft-com:vml" Requires="v">
                <p:oleObj name="Acrobat Document" r:id="rId3" imgW="4114800" imgH="5371882" progId="Acrobat.Document.DC">
                  <p:embed/>
                </p:oleObj>
              </mc:Choice>
              <mc:Fallback>
                <p:oleObj name="Acrobat Document" r:id="rId3" imgW="4114800" imgH="5371882" progId="Acrobat.Document.DC">
                  <p:embed/>
                  <p:pic>
                    <p:nvPicPr>
                      <p:cNvPr id="2" name="Object 1">
                        <a:extLst>
                          <a:ext uri="{FF2B5EF4-FFF2-40B4-BE49-F238E27FC236}">
                            <a16:creationId xmlns:a16="http://schemas.microsoft.com/office/drawing/2014/main" id="{2E6BE5EC-BCCB-670B-2CFB-7A16240752FE}"/>
                          </a:ext>
                        </a:extLst>
                      </p:cNvPr>
                      <p:cNvPicPr/>
                      <p:nvPr/>
                    </p:nvPicPr>
                    <p:blipFill>
                      <a:blip r:embed="rId4"/>
                      <a:stretch>
                        <a:fillRect/>
                      </a:stretch>
                    </p:blipFill>
                    <p:spPr>
                      <a:xfrm>
                        <a:off x="3000632" y="1392152"/>
                        <a:ext cx="4114800" cy="5372100"/>
                      </a:xfrm>
                      <a:prstGeom prst="rect">
                        <a:avLst/>
                      </a:prstGeom>
                    </p:spPr>
                  </p:pic>
                </p:oleObj>
              </mc:Fallback>
            </mc:AlternateContent>
          </a:graphicData>
        </a:graphic>
      </p:graphicFrame>
    </p:spTree>
    <p:extLst>
      <p:ext uri="{BB962C8B-B14F-4D97-AF65-F5344CB8AC3E}">
        <p14:creationId xmlns:p14="http://schemas.microsoft.com/office/powerpoint/2010/main" val="186413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012722" y="530851"/>
            <a:ext cx="10166555" cy="923330"/>
          </a:xfrm>
          <a:prstGeom prst="rect">
            <a:avLst/>
          </a:prstGeom>
          <a:noFill/>
        </p:spPr>
        <p:txBody>
          <a:bodyPr wrap="square" rtlCol="0">
            <a:spAutoFit/>
          </a:bodyPr>
          <a:lstStyle/>
          <a:p>
            <a:r>
              <a:rPr lang="en-CA" dirty="0"/>
              <a:t>2. How to create double attached geometry?</a:t>
            </a:r>
          </a:p>
          <a:p>
            <a:endParaRPr lang="en-CA" dirty="0"/>
          </a:p>
          <a:p>
            <a:r>
              <a:rPr lang="en-CA" dirty="0"/>
              <a:t>A:  Mirror double attached/</a:t>
            </a:r>
            <a:r>
              <a:rPr lang="en-US" b="1" dirty="0"/>
              <a:t>Advanced Double Attached in help</a:t>
            </a:r>
            <a:endParaRPr lang="en-US" dirty="0"/>
          </a:p>
        </p:txBody>
      </p:sp>
    </p:spTree>
    <p:extLst>
      <p:ext uri="{BB962C8B-B14F-4D97-AF65-F5344CB8AC3E}">
        <p14:creationId xmlns:p14="http://schemas.microsoft.com/office/powerpoint/2010/main" val="24983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012722" y="530851"/>
            <a:ext cx="10166555" cy="923330"/>
          </a:xfrm>
          <a:prstGeom prst="rect">
            <a:avLst/>
          </a:prstGeom>
          <a:noFill/>
        </p:spPr>
        <p:txBody>
          <a:bodyPr wrap="square" rtlCol="0">
            <a:spAutoFit/>
          </a:bodyPr>
          <a:lstStyle/>
          <a:p>
            <a:r>
              <a:rPr lang="en-CA" dirty="0"/>
              <a:t>3. How to create 3D addendum?</a:t>
            </a:r>
          </a:p>
          <a:p>
            <a:endParaRPr lang="en-CA" dirty="0"/>
          </a:p>
          <a:p>
            <a:r>
              <a:rPr lang="en-CA" dirty="0"/>
              <a:t>A:  </a:t>
            </a:r>
            <a:r>
              <a:rPr lang="en-US" dirty="0"/>
              <a:t>answer needs to be extracted from the following in help file</a:t>
            </a:r>
          </a:p>
        </p:txBody>
      </p:sp>
      <p:pic>
        <p:nvPicPr>
          <p:cNvPr id="3" name="Picture 2">
            <a:extLst>
              <a:ext uri="{FF2B5EF4-FFF2-40B4-BE49-F238E27FC236}">
                <a16:creationId xmlns:a16="http://schemas.microsoft.com/office/drawing/2014/main" id="{61EF36C9-3522-AD4E-39B0-97B9A63B08B4}"/>
              </a:ext>
            </a:extLst>
          </p:cNvPr>
          <p:cNvPicPr>
            <a:picLocks noChangeAspect="1"/>
          </p:cNvPicPr>
          <p:nvPr/>
        </p:nvPicPr>
        <p:blipFill>
          <a:blip r:embed="rId2"/>
          <a:stretch>
            <a:fillRect/>
          </a:stretch>
        </p:blipFill>
        <p:spPr>
          <a:xfrm>
            <a:off x="233362" y="2288520"/>
            <a:ext cx="8015903" cy="4245629"/>
          </a:xfrm>
          <a:prstGeom prst="rect">
            <a:avLst/>
          </a:prstGeom>
        </p:spPr>
      </p:pic>
    </p:spTree>
    <p:extLst>
      <p:ext uri="{BB962C8B-B14F-4D97-AF65-F5344CB8AC3E}">
        <p14:creationId xmlns:p14="http://schemas.microsoft.com/office/powerpoint/2010/main" val="310726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012722" y="530851"/>
            <a:ext cx="10166555" cy="923330"/>
          </a:xfrm>
          <a:prstGeom prst="rect">
            <a:avLst/>
          </a:prstGeom>
          <a:noFill/>
        </p:spPr>
        <p:txBody>
          <a:bodyPr wrap="square" rtlCol="0">
            <a:spAutoFit/>
          </a:bodyPr>
          <a:lstStyle/>
          <a:p>
            <a:r>
              <a:rPr lang="en-CA" dirty="0"/>
              <a:t>4. How to edit part features?</a:t>
            </a:r>
          </a:p>
          <a:p>
            <a:endParaRPr lang="en-CA" dirty="0"/>
          </a:p>
          <a:p>
            <a:r>
              <a:rPr lang="en-CA" dirty="0"/>
              <a:t>A:  </a:t>
            </a:r>
            <a:r>
              <a:rPr lang="en-US" dirty="0"/>
              <a:t>Define or edit part features in help file</a:t>
            </a:r>
          </a:p>
        </p:txBody>
      </p:sp>
      <p:pic>
        <p:nvPicPr>
          <p:cNvPr id="5" name="Picture 4">
            <a:extLst>
              <a:ext uri="{FF2B5EF4-FFF2-40B4-BE49-F238E27FC236}">
                <a16:creationId xmlns:a16="http://schemas.microsoft.com/office/drawing/2014/main" id="{4A7F6211-68D7-FDA6-1BFD-8005846BB918}"/>
              </a:ext>
            </a:extLst>
          </p:cNvPr>
          <p:cNvPicPr>
            <a:picLocks noChangeAspect="1"/>
          </p:cNvPicPr>
          <p:nvPr/>
        </p:nvPicPr>
        <p:blipFill>
          <a:blip r:embed="rId2"/>
          <a:stretch>
            <a:fillRect/>
          </a:stretch>
        </p:blipFill>
        <p:spPr>
          <a:xfrm>
            <a:off x="1012722" y="2285232"/>
            <a:ext cx="4829175" cy="714375"/>
          </a:xfrm>
          <a:prstGeom prst="rect">
            <a:avLst/>
          </a:prstGeom>
        </p:spPr>
      </p:pic>
    </p:spTree>
    <p:extLst>
      <p:ext uri="{BB962C8B-B14F-4D97-AF65-F5344CB8AC3E}">
        <p14:creationId xmlns:p14="http://schemas.microsoft.com/office/powerpoint/2010/main" val="37423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012722" y="530851"/>
            <a:ext cx="10166555" cy="923330"/>
          </a:xfrm>
          <a:prstGeom prst="rect">
            <a:avLst/>
          </a:prstGeom>
          <a:noFill/>
        </p:spPr>
        <p:txBody>
          <a:bodyPr wrap="square" rtlCol="0">
            <a:spAutoFit/>
          </a:bodyPr>
          <a:lstStyle/>
          <a:p>
            <a:r>
              <a:rPr lang="en-CA" dirty="0"/>
              <a:t>5. What could cause solving problem in </a:t>
            </a:r>
            <a:r>
              <a:rPr lang="en-CA" dirty="0" err="1"/>
              <a:t>incrmental</a:t>
            </a:r>
            <a:r>
              <a:rPr lang="en-CA" dirty="0"/>
              <a:t>?</a:t>
            </a:r>
          </a:p>
          <a:p>
            <a:endParaRPr lang="en-CA" dirty="0"/>
          </a:p>
          <a:p>
            <a:r>
              <a:rPr lang="en-CA" dirty="0"/>
              <a:t>A:  </a:t>
            </a:r>
            <a:r>
              <a:rPr lang="en-US" dirty="0"/>
              <a:t>Trouble shooting </a:t>
            </a:r>
            <a:r>
              <a:rPr lang="en-US"/>
              <a:t>from help file </a:t>
            </a:r>
            <a:endParaRPr lang="en-US" dirty="0"/>
          </a:p>
        </p:txBody>
      </p:sp>
      <p:pic>
        <p:nvPicPr>
          <p:cNvPr id="3" name="Picture 2">
            <a:extLst>
              <a:ext uri="{FF2B5EF4-FFF2-40B4-BE49-F238E27FC236}">
                <a16:creationId xmlns:a16="http://schemas.microsoft.com/office/drawing/2014/main" id="{E8E34757-8B28-C94B-376A-56B046C97CBD}"/>
              </a:ext>
            </a:extLst>
          </p:cNvPr>
          <p:cNvPicPr>
            <a:picLocks noChangeAspect="1"/>
          </p:cNvPicPr>
          <p:nvPr/>
        </p:nvPicPr>
        <p:blipFill>
          <a:blip r:embed="rId2"/>
          <a:stretch>
            <a:fillRect/>
          </a:stretch>
        </p:blipFill>
        <p:spPr>
          <a:xfrm>
            <a:off x="1309841" y="2332856"/>
            <a:ext cx="2571750" cy="619125"/>
          </a:xfrm>
          <a:prstGeom prst="rect">
            <a:avLst/>
          </a:prstGeom>
        </p:spPr>
      </p:pic>
    </p:spTree>
    <p:extLst>
      <p:ext uri="{BB962C8B-B14F-4D97-AF65-F5344CB8AC3E}">
        <p14:creationId xmlns:p14="http://schemas.microsoft.com/office/powerpoint/2010/main" val="87450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012722" y="530851"/>
            <a:ext cx="10166555" cy="1200329"/>
          </a:xfrm>
          <a:prstGeom prst="rect">
            <a:avLst/>
          </a:prstGeom>
          <a:noFill/>
        </p:spPr>
        <p:txBody>
          <a:bodyPr wrap="square" rtlCol="0">
            <a:spAutoFit/>
          </a:bodyPr>
          <a:lstStyle/>
          <a:p>
            <a:r>
              <a:rPr lang="en-CA" dirty="0"/>
              <a:t>6. </a:t>
            </a:r>
            <a:r>
              <a:rPr lang="en-US" dirty="0"/>
              <a:t>Formingsuite system requirement</a:t>
            </a:r>
            <a:r>
              <a:rPr lang="en-CA" dirty="0"/>
              <a:t>?</a:t>
            </a:r>
          </a:p>
          <a:p>
            <a:endParaRPr lang="en-CA" dirty="0"/>
          </a:p>
          <a:p>
            <a:r>
              <a:rPr lang="en-CA" dirty="0"/>
              <a:t>A:https://simcompanion.hexagon.com/customers/s/article/FormingSuite-2023-System-Requirements</a:t>
            </a:r>
            <a:endParaRPr lang="en-US" dirty="0"/>
          </a:p>
        </p:txBody>
      </p:sp>
      <p:sp>
        <p:nvSpPr>
          <p:cNvPr id="5" name="TextBox 4">
            <a:extLst>
              <a:ext uri="{FF2B5EF4-FFF2-40B4-BE49-F238E27FC236}">
                <a16:creationId xmlns:a16="http://schemas.microsoft.com/office/drawing/2014/main" id="{826CF92E-9BE5-BE39-873B-8A7D170AA9E0}"/>
              </a:ext>
            </a:extLst>
          </p:cNvPr>
          <p:cNvSpPr txBox="1"/>
          <p:nvPr/>
        </p:nvSpPr>
        <p:spPr>
          <a:xfrm>
            <a:off x="650790" y="1985318"/>
            <a:ext cx="10025448" cy="4524315"/>
          </a:xfrm>
          <a:prstGeom prst="rect">
            <a:avLst/>
          </a:prstGeom>
          <a:noFill/>
        </p:spPr>
        <p:txBody>
          <a:bodyPr wrap="square">
            <a:spAutoFit/>
          </a:bodyPr>
          <a:lstStyle/>
          <a:p>
            <a:pPr algn="l"/>
            <a:r>
              <a:rPr lang="en-CA" b="1" i="0" dirty="0">
                <a:solidFill>
                  <a:srgbClr val="333333"/>
                </a:solidFill>
                <a:effectLst/>
                <a:highlight>
                  <a:srgbClr val="FFFFFF"/>
                </a:highlight>
                <a:latin typeface="Lato" panose="020F0502020204030203" pitchFamily="34" charset="0"/>
              </a:rPr>
              <a:t>FormingSuite® (Except </a:t>
            </a:r>
            <a:r>
              <a:rPr lang="en-CA" b="1" i="0" dirty="0" err="1">
                <a:solidFill>
                  <a:srgbClr val="333333"/>
                </a:solidFill>
                <a:effectLst/>
                <a:highlight>
                  <a:srgbClr val="FFFFFF"/>
                </a:highlight>
                <a:latin typeface="Lato" panose="020F0502020204030203" pitchFamily="34" charset="0"/>
              </a:rPr>
              <a:t>FASTIncremental</a:t>
            </a:r>
            <a:r>
              <a:rPr lang="en-CA" b="1" i="0" dirty="0">
                <a:solidFill>
                  <a:srgbClr val="333333"/>
                </a:solidFill>
                <a:effectLst/>
                <a:highlight>
                  <a:srgbClr val="FFFFFF"/>
                </a:highlight>
                <a:latin typeface="Lato" panose="020F0502020204030203" pitchFamily="34" charset="0"/>
              </a:rPr>
              <a:t>®)</a:t>
            </a:r>
            <a:r>
              <a:rPr lang="en-CA" b="0" i="0" dirty="0">
                <a:solidFill>
                  <a:srgbClr val="333333"/>
                </a:solidFill>
                <a:effectLst/>
                <a:highlight>
                  <a:srgbClr val="FFFFFF"/>
                </a:highlight>
                <a:latin typeface="Lato" panose="020F0502020204030203" pitchFamily="34" charset="0"/>
              </a:rPr>
              <a:t>:64-bit Microsoft Windows 10 </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Multi-core, 64-bit processor (ex. Intel i5, i7, i9 or Xeon)</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Dedicated graphics processor (integrated graphics such as Intel HD graphics will yield poor performance)</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4GB of RAM - 8GB or more is highly recommended</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10GB Free Hard Disk space</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Microsoft Office 2016 and above for report generation</a:t>
            </a:r>
          </a:p>
          <a:p>
            <a:pPr algn="l" rtl="0">
              <a:buFont typeface="Arial" panose="020B0604020202020204" pitchFamily="34" charset="0"/>
              <a:buChar char="•"/>
            </a:pPr>
            <a:br>
              <a:rPr lang="en-CA" b="0" i="0" dirty="0">
                <a:solidFill>
                  <a:srgbClr val="333333"/>
                </a:solidFill>
                <a:effectLst/>
                <a:highlight>
                  <a:srgbClr val="FFFFFF"/>
                </a:highlight>
                <a:latin typeface="Lato" panose="020F0502020204030203" pitchFamily="34" charset="0"/>
              </a:rPr>
            </a:br>
            <a:r>
              <a:rPr lang="en-CA" b="1" i="0" dirty="0">
                <a:solidFill>
                  <a:srgbClr val="333333"/>
                </a:solidFill>
                <a:effectLst/>
                <a:highlight>
                  <a:srgbClr val="FFFFFF"/>
                </a:highlight>
                <a:latin typeface="Lato" panose="020F0502020204030203" pitchFamily="34" charset="0"/>
              </a:rPr>
              <a:t>For </a:t>
            </a:r>
            <a:r>
              <a:rPr lang="en-CA" b="1" i="0" dirty="0" err="1">
                <a:solidFill>
                  <a:srgbClr val="333333"/>
                </a:solidFill>
                <a:effectLst/>
                <a:highlight>
                  <a:srgbClr val="FFFFFF"/>
                </a:highlight>
                <a:latin typeface="Lato" panose="020F0502020204030203" pitchFamily="34" charset="0"/>
              </a:rPr>
              <a:t>FASTIncremental</a:t>
            </a:r>
            <a:r>
              <a:rPr lang="en-CA" b="1" i="0" dirty="0">
                <a:solidFill>
                  <a:srgbClr val="333333"/>
                </a:solidFill>
                <a:effectLst/>
                <a:highlight>
                  <a:srgbClr val="FFFFFF"/>
                </a:highlight>
                <a:latin typeface="Lato" panose="020F0502020204030203" pitchFamily="34" charset="0"/>
              </a:rPr>
              <a:t>® configurations</a:t>
            </a:r>
            <a:r>
              <a:rPr lang="en-CA" b="0" i="0" dirty="0">
                <a:solidFill>
                  <a:srgbClr val="333333"/>
                </a:solidFill>
                <a:effectLst/>
                <a:highlight>
                  <a:srgbClr val="FFFFFF"/>
                </a:highlight>
                <a:latin typeface="Lato" panose="020F0502020204030203" pitchFamily="34" charset="0"/>
              </a:rPr>
              <a:t>:64-bit Microsoft Windows 10 (recommended)</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High-end, Multi-core, 64-bit processor (ex. Intel i7, i9 or Xeon) - 4 to 8 cores are highly recommended</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Dedicated graphics processor (integrated graphics such as Intel HD graphics will yield poor performance)</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16GB of RAM - 32GB+ is highly recommended</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100GB Free Hard Disk space</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Microsoft Office 2016 and above for report generation</a:t>
            </a:r>
          </a:p>
        </p:txBody>
      </p:sp>
    </p:spTree>
    <p:extLst>
      <p:ext uri="{BB962C8B-B14F-4D97-AF65-F5344CB8AC3E}">
        <p14:creationId xmlns:p14="http://schemas.microsoft.com/office/powerpoint/2010/main" val="106118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012722" y="530851"/>
            <a:ext cx="10166555" cy="1200329"/>
          </a:xfrm>
          <a:prstGeom prst="rect">
            <a:avLst/>
          </a:prstGeom>
          <a:noFill/>
        </p:spPr>
        <p:txBody>
          <a:bodyPr wrap="square" rtlCol="0">
            <a:spAutoFit/>
          </a:bodyPr>
          <a:lstStyle/>
          <a:p>
            <a:pPr algn="l"/>
            <a:r>
              <a:rPr lang="en-CA" dirty="0"/>
              <a:t>7. </a:t>
            </a:r>
            <a:r>
              <a:rPr lang="en-CA" b="1" i="0" dirty="0">
                <a:solidFill>
                  <a:srgbClr val="333333"/>
                </a:solidFill>
                <a:effectLst/>
                <a:highlight>
                  <a:srgbClr val="FFFFFF"/>
                </a:highlight>
                <a:latin typeface="var(--lwc-fontFamilyHeader,Montserrat)"/>
              </a:rPr>
              <a:t>Cannot run FormingSuite using remote access/terminal server</a:t>
            </a:r>
          </a:p>
          <a:p>
            <a:endParaRPr lang="en-CA" dirty="0"/>
          </a:p>
          <a:p>
            <a:r>
              <a:rPr lang="en-CA" dirty="0"/>
              <a:t>A:https://simcompanion.hexagon.com/customers/s/article/Cannot-run-FormingSuite-using-remote-access</a:t>
            </a:r>
            <a:endParaRPr lang="en-US" dirty="0"/>
          </a:p>
        </p:txBody>
      </p:sp>
      <p:sp>
        <p:nvSpPr>
          <p:cNvPr id="5" name="TextBox 4">
            <a:extLst>
              <a:ext uri="{FF2B5EF4-FFF2-40B4-BE49-F238E27FC236}">
                <a16:creationId xmlns:a16="http://schemas.microsoft.com/office/drawing/2014/main" id="{826CF92E-9BE5-BE39-873B-8A7D170AA9E0}"/>
              </a:ext>
            </a:extLst>
          </p:cNvPr>
          <p:cNvSpPr txBox="1"/>
          <p:nvPr/>
        </p:nvSpPr>
        <p:spPr>
          <a:xfrm>
            <a:off x="650790" y="1985318"/>
            <a:ext cx="10025448" cy="3970318"/>
          </a:xfrm>
          <a:prstGeom prst="rect">
            <a:avLst/>
          </a:prstGeom>
          <a:noFill/>
        </p:spPr>
        <p:txBody>
          <a:bodyPr wrap="square">
            <a:spAutoFit/>
          </a:bodyPr>
          <a:lstStyle/>
          <a:p>
            <a:pPr algn="l"/>
            <a:r>
              <a:rPr lang="en-CA" b="0" i="0" dirty="0">
                <a:effectLst/>
                <a:highlight>
                  <a:srgbClr val="FFFFFF"/>
                </a:highlight>
                <a:latin typeface="Lato" panose="020F0502020204030203" pitchFamily="34" charset="0"/>
              </a:rPr>
              <a:t>Description</a:t>
            </a:r>
          </a:p>
          <a:p>
            <a:pPr algn="l" rtl="0"/>
            <a:r>
              <a:rPr lang="en-CA" b="0" i="0" dirty="0">
                <a:solidFill>
                  <a:srgbClr val="333333"/>
                </a:solidFill>
                <a:effectLst/>
                <a:highlight>
                  <a:srgbClr val="FFFFFF"/>
                </a:highlight>
                <a:latin typeface="Lato" panose="020F0502020204030203" pitchFamily="34" charset="0"/>
              </a:rPr>
              <a:t>The ability to run FormingSuite using a remote login system such as remote desktop is determined based on the licensing model in use.</a:t>
            </a:r>
            <a:br>
              <a:rPr lang="en-CA" b="0" i="0" dirty="0">
                <a:solidFill>
                  <a:srgbClr val="333333"/>
                </a:solidFill>
                <a:effectLst/>
                <a:highlight>
                  <a:srgbClr val="FFFFFF"/>
                </a:highlight>
                <a:latin typeface="Lato" panose="020F0502020204030203" pitchFamily="34" charset="0"/>
              </a:rPr>
            </a:br>
            <a:br>
              <a:rPr lang="en-CA" b="0" i="0" dirty="0">
                <a:solidFill>
                  <a:srgbClr val="333333"/>
                </a:solidFill>
                <a:effectLst/>
                <a:highlight>
                  <a:srgbClr val="FFFFFF"/>
                </a:highlight>
                <a:latin typeface="Lato" panose="020F0502020204030203" pitchFamily="34" charset="0"/>
              </a:rPr>
            </a:br>
            <a:r>
              <a:rPr lang="en-CA" b="0" i="0" dirty="0">
                <a:solidFill>
                  <a:srgbClr val="333333"/>
                </a:solidFill>
                <a:effectLst/>
                <a:highlight>
                  <a:srgbClr val="FFFFFF"/>
                </a:highlight>
                <a:latin typeface="Lato" panose="020F0502020204030203" pitchFamily="34" charset="0"/>
              </a:rPr>
              <a:t>Nodelocked licenses will not run via remote access. In this scenario, the license is designed to be accessed only from the actual client workstation. Remote login is considered to be accessing the software from another system, which is similar to accessing a floating license. Launching FormingSuite from a remote login session will result in an error message similar to "</a:t>
            </a:r>
            <a:r>
              <a:rPr lang="en-CA" b="0" i="0" dirty="0" err="1">
                <a:solidFill>
                  <a:srgbClr val="333333"/>
                </a:solidFill>
                <a:effectLst/>
                <a:highlight>
                  <a:srgbClr val="FFFFFF"/>
                </a:highlight>
                <a:latin typeface="Lato" panose="020F0502020204030203" pitchFamily="34" charset="0"/>
              </a:rPr>
              <a:t>FlexNet</a:t>
            </a:r>
            <a:r>
              <a:rPr lang="en-CA" b="0" i="0" dirty="0">
                <a:solidFill>
                  <a:srgbClr val="333333"/>
                </a:solidFill>
                <a:effectLst/>
                <a:highlight>
                  <a:srgbClr val="FFFFFF"/>
                </a:highlight>
                <a:latin typeface="Lato" panose="020F0502020204030203" pitchFamily="34" charset="0"/>
              </a:rPr>
              <a:t> licensing error -103: Terminal Server remote client not allowed"</a:t>
            </a:r>
            <a:br>
              <a:rPr lang="en-CA" b="0" i="0" dirty="0">
                <a:solidFill>
                  <a:srgbClr val="333333"/>
                </a:solidFill>
                <a:effectLst/>
                <a:highlight>
                  <a:srgbClr val="FFFFFF"/>
                </a:highlight>
                <a:latin typeface="Lato" panose="020F0502020204030203" pitchFamily="34" charset="0"/>
              </a:rPr>
            </a:br>
            <a:br>
              <a:rPr lang="en-CA" b="0" i="0" dirty="0">
                <a:solidFill>
                  <a:srgbClr val="333333"/>
                </a:solidFill>
                <a:effectLst/>
                <a:highlight>
                  <a:srgbClr val="FFFFFF"/>
                </a:highlight>
                <a:latin typeface="Lato" panose="020F0502020204030203" pitchFamily="34" charset="0"/>
              </a:rPr>
            </a:br>
            <a:r>
              <a:rPr lang="en-CA" b="0" i="0" dirty="0">
                <a:solidFill>
                  <a:srgbClr val="333333"/>
                </a:solidFill>
                <a:effectLst/>
                <a:highlight>
                  <a:srgbClr val="FFFFFF"/>
                </a:highlight>
                <a:latin typeface="Lato" panose="020F0502020204030203" pitchFamily="34" charset="0"/>
              </a:rPr>
              <a:t>Floating (aka server, shareable, network) licenses do permit remote access since this licensing model supports usage of the software from multiple client systems and is only limited by the number of users.</a:t>
            </a:r>
          </a:p>
          <a:p>
            <a:pPr algn="l" rtl="0">
              <a:buFont typeface="Arial" panose="020B0604020202020204" pitchFamily="34" charset="0"/>
              <a:buChar char="•"/>
            </a:pPr>
            <a:endParaRPr lang="en-CA" b="0" i="0" dirty="0">
              <a:solidFill>
                <a:srgbClr val="333333"/>
              </a:solidFill>
              <a:effectLst/>
              <a:highlight>
                <a:srgbClr val="FFFFFF"/>
              </a:highlight>
              <a:latin typeface="Lato" panose="020F0502020204030203" pitchFamily="34" charset="0"/>
            </a:endParaRPr>
          </a:p>
        </p:txBody>
      </p:sp>
    </p:spTree>
    <p:extLst>
      <p:ext uri="{BB962C8B-B14F-4D97-AF65-F5344CB8AC3E}">
        <p14:creationId xmlns:p14="http://schemas.microsoft.com/office/powerpoint/2010/main" val="184009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012722" y="530851"/>
            <a:ext cx="10166555" cy="1200329"/>
          </a:xfrm>
          <a:prstGeom prst="rect">
            <a:avLst/>
          </a:prstGeom>
          <a:noFill/>
        </p:spPr>
        <p:txBody>
          <a:bodyPr wrap="square" rtlCol="0">
            <a:spAutoFit/>
          </a:bodyPr>
          <a:lstStyle/>
          <a:p>
            <a:pPr algn="l"/>
            <a:r>
              <a:rPr lang="en-CA" dirty="0"/>
              <a:t>8. </a:t>
            </a:r>
            <a:r>
              <a:rPr lang="en-CA" b="1" i="0" dirty="0">
                <a:solidFill>
                  <a:srgbClr val="333333"/>
                </a:solidFill>
                <a:effectLst/>
                <a:highlight>
                  <a:srgbClr val="FFFFFF"/>
                </a:highlight>
                <a:latin typeface="var(--lwc-fontFamilyHeader,Montserrat)"/>
              </a:rPr>
              <a:t>Error when generating Excel reports from FormingSuite</a:t>
            </a:r>
          </a:p>
          <a:p>
            <a:endParaRPr lang="en-CA" dirty="0"/>
          </a:p>
          <a:p>
            <a:r>
              <a:rPr lang="en-CA" dirty="0"/>
              <a:t>A:https://simcompanion.hexagon.com/customers/s/article/Error-when-generating-Excel-reports-from-FormingSuite</a:t>
            </a:r>
            <a:endParaRPr lang="en-US" dirty="0"/>
          </a:p>
        </p:txBody>
      </p:sp>
      <p:sp>
        <p:nvSpPr>
          <p:cNvPr id="5" name="TextBox 4">
            <a:extLst>
              <a:ext uri="{FF2B5EF4-FFF2-40B4-BE49-F238E27FC236}">
                <a16:creationId xmlns:a16="http://schemas.microsoft.com/office/drawing/2014/main" id="{826CF92E-9BE5-BE39-873B-8A7D170AA9E0}"/>
              </a:ext>
            </a:extLst>
          </p:cNvPr>
          <p:cNvSpPr txBox="1"/>
          <p:nvPr/>
        </p:nvSpPr>
        <p:spPr>
          <a:xfrm>
            <a:off x="650790" y="1985318"/>
            <a:ext cx="10025448" cy="5355312"/>
          </a:xfrm>
          <a:prstGeom prst="rect">
            <a:avLst/>
          </a:prstGeom>
          <a:noFill/>
        </p:spPr>
        <p:txBody>
          <a:bodyPr wrap="square">
            <a:spAutoFit/>
          </a:bodyPr>
          <a:lstStyle/>
          <a:p>
            <a:pPr algn="l"/>
            <a:r>
              <a:rPr lang="en-CA" b="0" i="0" dirty="0">
                <a:solidFill>
                  <a:srgbClr val="333333"/>
                </a:solidFill>
                <a:effectLst/>
                <a:highlight>
                  <a:srgbClr val="FFFFFF"/>
                </a:highlight>
                <a:latin typeface="Lato" panose="020F0502020204030203" pitchFamily="34" charset="0"/>
              </a:rPr>
              <a:t>Summary</a:t>
            </a:r>
          </a:p>
          <a:p>
            <a:pPr algn="l" rtl="0"/>
            <a:r>
              <a:rPr lang="en-CA" b="0" i="0" dirty="0">
                <a:solidFill>
                  <a:srgbClr val="333333"/>
                </a:solidFill>
                <a:effectLst/>
                <a:highlight>
                  <a:srgbClr val="FFFFFF"/>
                </a:highlight>
                <a:latin typeface="Lato" panose="020F0502020204030203" pitchFamily="34" charset="0"/>
              </a:rPr>
              <a:t>This article explains how to resolve the error message "Programmatic access to Office VBA project is denied" or "Error 1004 - Programmatic access to the Visual Basic Project is not trusted" when creating reports from FormingSuite</a:t>
            </a:r>
          </a:p>
          <a:p>
            <a:pPr algn="l"/>
            <a:r>
              <a:rPr lang="en-CA" b="0" i="0" dirty="0">
                <a:solidFill>
                  <a:srgbClr val="333333"/>
                </a:solidFill>
                <a:effectLst/>
                <a:highlight>
                  <a:srgbClr val="FFFFFF"/>
                </a:highlight>
                <a:latin typeface="Lato" panose="020F0502020204030203" pitchFamily="34" charset="0"/>
              </a:rPr>
              <a:t>Description</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If, when generating an Excel report from FormingSuite you get an error that says "Programmatic access to Office VBA project is denied" or "Error 1004 - Programmatic access to the Visual Basic Project is not trusted", open the Trust Center in Excel and go to the Macro Settings section. Make sure the "Trust access to the VBA project object model" check box is checked. Close Excel and try making the report again. To access this setting: Open Excel </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From the File menu/Office button, select Options </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Select the Trust Center category </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Click the Trust Center Settings button in the lower right </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Select the Macro Settings category </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Check the box marked “Trust access to the VBA project object model” </a:t>
            </a:r>
          </a:p>
          <a:p>
            <a:pPr algn="l" rtl="0"/>
            <a:r>
              <a:rPr lang="en-CA" b="0" i="0" dirty="0">
                <a:solidFill>
                  <a:srgbClr val="333333"/>
                </a:solidFill>
                <a:effectLst/>
                <a:highlight>
                  <a:srgbClr val="FFFFFF"/>
                </a:highlight>
                <a:latin typeface="Lato" panose="020F0502020204030203" pitchFamily="34" charset="0"/>
              </a:rPr>
              <a:t>In order to run reports in FormingSuite version 2017.0 or newer, you also require Microsoft's XML library. This should be installed by default on most systems, but you can install it manually by downloading it from Microsoft's web site. </a:t>
            </a:r>
          </a:p>
          <a:p>
            <a:pPr algn="l" rtl="0">
              <a:buFont typeface="Arial" panose="020B0604020202020204" pitchFamily="34" charset="0"/>
              <a:buChar char="•"/>
            </a:pPr>
            <a:endParaRPr lang="en-CA" b="0" i="0" dirty="0">
              <a:solidFill>
                <a:srgbClr val="333333"/>
              </a:solidFill>
              <a:effectLst/>
              <a:highlight>
                <a:srgbClr val="FFFFFF"/>
              </a:highlight>
              <a:latin typeface="Lato" panose="020F0502020204030203" pitchFamily="34" charset="0"/>
            </a:endParaRPr>
          </a:p>
        </p:txBody>
      </p:sp>
    </p:spTree>
    <p:extLst>
      <p:ext uri="{BB962C8B-B14F-4D97-AF65-F5344CB8AC3E}">
        <p14:creationId xmlns:p14="http://schemas.microsoft.com/office/powerpoint/2010/main" val="170667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3D077-96FE-D205-E91F-8FD09F84ACD8}"/>
              </a:ext>
            </a:extLst>
          </p:cNvPr>
          <p:cNvSpPr txBox="1"/>
          <p:nvPr/>
        </p:nvSpPr>
        <p:spPr>
          <a:xfrm>
            <a:off x="1012722" y="530851"/>
            <a:ext cx="10166555" cy="1200329"/>
          </a:xfrm>
          <a:prstGeom prst="rect">
            <a:avLst/>
          </a:prstGeom>
          <a:noFill/>
        </p:spPr>
        <p:txBody>
          <a:bodyPr wrap="square" rtlCol="0">
            <a:spAutoFit/>
          </a:bodyPr>
          <a:lstStyle/>
          <a:p>
            <a:pPr algn="l"/>
            <a:r>
              <a:rPr lang="en-CA" dirty="0"/>
              <a:t>9. </a:t>
            </a:r>
            <a:r>
              <a:rPr lang="en-CA" b="1" i="0" dirty="0">
                <a:solidFill>
                  <a:srgbClr val="333333"/>
                </a:solidFill>
                <a:effectLst/>
                <a:highlight>
                  <a:srgbClr val="FFFFFF"/>
                </a:highlight>
                <a:latin typeface="var(--lwc-fontFamilyHeader,Montserrat)"/>
              </a:rPr>
              <a:t>How to configure FormingSuite to use MSC licensing</a:t>
            </a:r>
          </a:p>
          <a:p>
            <a:endParaRPr lang="en-CA" dirty="0"/>
          </a:p>
          <a:p>
            <a:r>
              <a:rPr lang="en-CA" dirty="0"/>
              <a:t>A:https://simcompanion.hexagon.com/customers/s/article/How-to-configure-FormingSuite-2021-to-use-MSC-One-licensing</a:t>
            </a:r>
            <a:endParaRPr lang="en-US" dirty="0"/>
          </a:p>
        </p:txBody>
      </p:sp>
      <p:sp>
        <p:nvSpPr>
          <p:cNvPr id="5" name="TextBox 4">
            <a:extLst>
              <a:ext uri="{FF2B5EF4-FFF2-40B4-BE49-F238E27FC236}">
                <a16:creationId xmlns:a16="http://schemas.microsoft.com/office/drawing/2014/main" id="{826CF92E-9BE5-BE39-873B-8A7D170AA9E0}"/>
              </a:ext>
            </a:extLst>
          </p:cNvPr>
          <p:cNvSpPr txBox="1"/>
          <p:nvPr/>
        </p:nvSpPr>
        <p:spPr>
          <a:xfrm>
            <a:off x="650790" y="1985318"/>
            <a:ext cx="10025448" cy="14773275"/>
          </a:xfrm>
          <a:prstGeom prst="rect">
            <a:avLst/>
          </a:prstGeom>
          <a:noFill/>
        </p:spPr>
        <p:txBody>
          <a:bodyPr wrap="square">
            <a:spAutoFit/>
          </a:bodyPr>
          <a:lstStyle/>
          <a:p>
            <a:pPr algn="l"/>
            <a:r>
              <a:rPr lang="en-CA" b="0" i="0" dirty="0">
                <a:solidFill>
                  <a:srgbClr val="333333"/>
                </a:solidFill>
                <a:effectLst/>
                <a:highlight>
                  <a:srgbClr val="FFFFFF"/>
                </a:highlight>
                <a:latin typeface="Lato" panose="020F0502020204030203" pitchFamily="34" charset="0"/>
              </a:rPr>
              <a:t>Summary</a:t>
            </a:r>
          </a:p>
          <a:p>
            <a:pPr algn="l" rtl="0"/>
            <a:r>
              <a:rPr lang="en-CA" b="0" i="0" dirty="0">
                <a:solidFill>
                  <a:srgbClr val="333333"/>
                </a:solidFill>
                <a:effectLst/>
                <a:highlight>
                  <a:srgbClr val="FFFFFF"/>
                </a:highlight>
                <a:latin typeface="Lato" panose="020F0502020204030203" pitchFamily="34" charset="0"/>
              </a:rPr>
              <a:t>FormingSuite does work with MSC licensing, however additional manual configuration steps are required. With a default installation, FormingSuite will only look for a conventional FTI license. This article outlines the required steps.</a:t>
            </a:r>
          </a:p>
          <a:p>
            <a:pPr algn="l"/>
            <a:r>
              <a:rPr lang="en-CA" b="0" i="0" dirty="0">
                <a:solidFill>
                  <a:srgbClr val="333333"/>
                </a:solidFill>
                <a:effectLst/>
                <a:highlight>
                  <a:srgbClr val="FFFFFF"/>
                </a:highlight>
                <a:latin typeface="Lato" panose="020F0502020204030203" pitchFamily="34" charset="0"/>
              </a:rPr>
              <a:t>Description</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FormingSuite provides support for two separate licensing systems: the FTI-specific nodelocked and floating licenses, and the MSC token based licensing system. These two systems are unable to operate concurrently, so the client machine must be configured to use one or the other. </a:t>
            </a:r>
            <a:br>
              <a:rPr lang="en-CA" b="0" i="0" dirty="0">
                <a:solidFill>
                  <a:srgbClr val="333333"/>
                </a:solidFill>
                <a:effectLst/>
                <a:highlight>
                  <a:srgbClr val="FFFFFF"/>
                </a:highlight>
                <a:latin typeface="Lato" panose="020F0502020204030203" pitchFamily="34" charset="0"/>
              </a:rPr>
            </a:br>
            <a:br>
              <a:rPr lang="en-CA" b="0" i="0" dirty="0">
                <a:solidFill>
                  <a:srgbClr val="333333"/>
                </a:solidFill>
                <a:effectLst/>
                <a:highlight>
                  <a:srgbClr val="FFFFFF"/>
                </a:highlight>
                <a:latin typeface="Lato" panose="020F0502020204030203" pitchFamily="34" charset="0"/>
              </a:rPr>
            </a:br>
            <a:r>
              <a:rPr lang="en-CA" b="0" i="0" dirty="0">
                <a:solidFill>
                  <a:srgbClr val="333333"/>
                </a:solidFill>
                <a:effectLst/>
                <a:highlight>
                  <a:srgbClr val="FFFFFF"/>
                </a:highlight>
                <a:latin typeface="Lato" panose="020F0502020204030203" pitchFamily="34" charset="0"/>
              </a:rPr>
              <a:t>The license configuration settings are stored in the HKEY_CURRENT_USER section of the registry so any </a:t>
            </a:r>
            <a:r>
              <a:rPr lang="en-CA" b="1" i="0" dirty="0">
                <a:solidFill>
                  <a:srgbClr val="333333"/>
                </a:solidFill>
                <a:effectLst/>
                <a:highlight>
                  <a:srgbClr val="FFFFFF"/>
                </a:highlight>
                <a:latin typeface="Lato" panose="020F0502020204030203" pitchFamily="34" charset="0"/>
              </a:rPr>
              <a:t>changes to the settings must be made while logged in as the end-user</a:t>
            </a:r>
            <a:r>
              <a:rPr lang="en-CA" b="0" i="0" dirty="0">
                <a:solidFill>
                  <a:srgbClr val="333333"/>
                </a:solidFill>
                <a:effectLst/>
                <a:highlight>
                  <a:srgbClr val="FFFFFF"/>
                </a:highlight>
                <a:latin typeface="Lato" panose="020F0502020204030203" pitchFamily="34" charset="0"/>
              </a:rPr>
              <a:t> and not logged is as an IT administrator.</a:t>
            </a:r>
            <a:br>
              <a:rPr lang="en-CA" b="0" i="0" dirty="0">
                <a:solidFill>
                  <a:srgbClr val="333333"/>
                </a:solidFill>
                <a:effectLst/>
                <a:highlight>
                  <a:srgbClr val="FFFFFF"/>
                </a:highlight>
                <a:latin typeface="Lato" panose="020F0502020204030203" pitchFamily="34" charset="0"/>
              </a:rPr>
            </a:br>
            <a:br>
              <a:rPr lang="en-CA" b="0" i="0" dirty="0">
                <a:solidFill>
                  <a:srgbClr val="333333"/>
                </a:solidFill>
                <a:effectLst/>
                <a:highlight>
                  <a:srgbClr val="FFFFFF"/>
                </a:highlight>
                <a:latin typeface="Lato" panose="020F0502020204030203" pitchFamily="34" charset="0"/>
              </a:rPr>
            </a:br>
            <a:r>
              <a:rPr lang="en-CA" b="0" i="0" dirty="0">
                <a:solidFill>
                  <a:srgbClr val="333333"/>
                </a:solidFill>
                <a:effectLst/>
                <a:highlight>
                  <a:srgbClr val="FFFFFF"/>
                </a:highlight>
                <a:latin typeface="Lato" panose="020F0502020204030203" pitchFamily="34" charset="0"/>
              </a:rPr>
              <a:t>By default, FormingSuite is will enable access to all available modules (such as FASTBLANK, BLANKNEST, </a:t>
            </a:r>
            <a:r>
              <a:rPr lang="en-CA" b="0" i="0" dirty="0" err="1">
                <a:solidFill>
                  <a:srgbClr val="333333"/>
                </a:solidFill>
                <a:effectLst/>
                <a:highlight>
                  <a:srgbClr val="FFFFFF"/>
                </a:highlight>
                <a:latin typeface="Lato" panose="020F0502020204030203" pitchFamily="34" charset="0"/>
              </a:rPr>
              <a:t>etc</a:t>
            </a:r>
            <a:r>
              <a:rPr lang="en-CA" b="0" i="0" dirty="0">
                <a:solidFill>
                  <a:srgbClr val="333333"/>
                </a:solidFill>
                <a:effectLst/>
                <a:highlight>
                  <a:srgbClr val="FFFFFF"/>
                </a:highlight>
                <a:latin typeface="Lato" panose="020F0502020204030203" pitchFamily="34" charset="0"/>
              </a:rPr>
              <a:t>) </a:t>
            </a:r>
            <a:r>
              <a:rPr lang="en-CA" b="0" i="0" u="sng" dirty="0">
                <a:solidFill>
                  <a:srgbClr val="333333"/>
                </a:solidFill>
                <a:effectLst/>
                <a:highlight>
                  <a:srgbClr val="FFFFFF"/>
                </a:highlight>
                <a:latin typeface="Lato" panose="020F0502020204030203" pitchFamily="34" charset="0"/>
              </a:rPr>
              <a:t>using the FTI licensing system</a:t>
            </a:r>
            <a:r>
              <a:rPr lang="en-CA" b="0" i="0" dirty="0">
                <a:solidFill>
                  <a:srgbClr val="333333"/>
                </a:solidFill>
                <a:effectLst/>
                <a:highlight>
                  <a:srgbClr val="FFFFFF"/>
                </a:highlight>
                <a:latin typeface="Lato" panose="020F0502020204030203" pitchFamily="34" charset="0"/>
              </a:rPr>
              <a:t>. In this scenario, the software will automatically check out the highest combination of FTI module licenses available without duplicating functionality. When the licensing settings are left to this default configuration, </a:t>
            </a:r>
            <a:r>
              <a:rPr lang="en-CA" b="0" i="0" u="sng" dirty="0">
                <a:solidFill>
                  <a:srgbClr val="333333"/>
                </a:solidFill>
                <a:effectLst/>
                <a:highlight>
                  <a:srgbClr val="FFFFFF"/>
                </a:highlight>
                <a:latin typeface="Lato" panose="020F0502020204030203" pitchFamily="34" charset="0"/>
              </a:rPr>
              <a:t>MSC licenses will not be checked</a:t>
            </a:r>
            <a:r>
              <a:rPr lang="en-CA" b="0" i="0" dirty="0">
                <a:solidFill>
                  <a:srgbClr val="333333"/>
                </a:solidFill>
                <a:effectLst/>
                <a:highlight>
                  <a:srgbClr val="FFFFFF"/>
                </a:highlight>
                <a:latin typeface="Lato" panose="020F0502020204030203" pitchFamily="34" charset="0"/>
              </a:rPr>
              <a:t>.</a:t>
            </a:r>
            <a:br>
              <a:rPr lang="en-CA" b="0" i="0" dirty="0">
                <a:solidFill>
                  <a:srgbClr val="333333"/>
                </a:solidFill>
                <a:effectLst/>
                <a:highlight>
                  <a:srgbClr val="FFFFFF"/>
                </a:highlight>
                <a:latin typeface="Lato" panose="020F0502020204030203" pitchFamily="34" charset="0"/>
              </a:rPr>
            </a:br>
            <a:br>
              <a:rPr lang="en-CA" b="0" i="0" dirty="0">
                <a:solidFill>
                  <a:srgbClr val="333333"/>
                </a:solidFill>
                <a:effectLst/>
                <a:highlight>
                  <a:srgbClr val="FFFFFF"/>
                </a:highlight>
                <a:latin typeface="Lato" panose="020F0502020204030203" pitchFamily="34" charset="0"/>
              </a:rPr>
            </a:br>
            <a:r>
              <a:rPr lang="en-CA" b="0" i="0" dirty="0">
                <a:solidFill>
                  <a:srgbClr val="333333"/>
                </a:solidFill>
                <a:effectLst/>
                <a:highlight>
                  <a:srgbClr val="FFFFFF"/>
                </a:highlight>
                <a:latin typeface="Lato" panose="020F0502020204030203" pitchFamily="34" charset="0"/>
              </a:rPr>
              <a:t>To change the settings to use MSC licensing, do the </a:t>
            </a:r>
            <a:r>
              <a:rPr lang="en-CA" b="0" i="0" dirty="0" err="1">
                <a:solidFill>
                  <a:srgbClr val="333333"/>
                </a:solidFill>
                <a:effectLst/>
                <a:highlight>
                  <a:srgbClr val="FFFFFF"/>
                </a:highlight>
                <a:latin typeface="Lato" panose="020F0502020204030203" pitchFamily="34" charset="0"/>
              </a:rPr>
              <a:t>following:Log</a:t>
            </a:r>
            <a:r>
              <a:rPr lang="en-CA" b="0" i="0" dirty="0">
                <a:solidFill>
                  <a:srgbClr val="333333"/>
                </a:solidFill>
                <a:effectLst/>
                <a:highlight>
                  <a:srgbClr val="FFFFFF"/>
                </a:highlight>
                <a:latin typeface="Lato" panose="020F0502020204030203" pitchFamily="34" charset="0"/>
              </a:rPr>
              <a:t> into Windows using the end user's account</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Starting FormingSuite - it will fail the license check and open the License Configuration dialog</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Select the Server Hostname option and set it to the </a:t>
            </a:r>
            <a:r>
              <a:rPr lang="en-CA" b="0" i="0" dirty="0" err="1">
                <a:solidFill>
                  <a:srgbClr val="333333"/>
                </a:solidFill>
                <a:effectLst/>
                <a:highlight>
                  <a:srgbClr val="FFFFFF"/>
                </a:highlight>
                <a:latin typeface="Lato" panose="020F0502020204030203" pitchFamily="34" charset="0"/>
              </a:rPr>
              <a:t>portnumber@servername</a:t>
            </a:r>
            <a:r>
              <a:rPr lang="en-CA" b="0" i="0" dirty="0">
                <a:solidFill>
                  <a:srgbClr val="333333"/>
                </a:solidFill>
                <a:effectLst/>
                <a:highlight>
                  <a:srgbClr val="FFFFFF"/>
                </a:highlight>
                <a:latin typeface="Lato" panose="020F0502020204030203" pitchFamily="34" charset="0"/>
              </a:rPr>
              <a:t> for the MSC license server hosting the licenses. The default port number is 27500. For example 27500@msclicenseserver</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Click the License Manager button in the upper right of the dialog</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The License Manager (and Windows User Account Control) will request permission to make changes. This may require an administrative password. It may take a few seconds to launch.</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Click the LICENSE CONFIGURATION button to select the required product licensing configuration</a:t>
            </a:r>
          </a:p>
          <a:p>
            <a:pPr algn="l" rtl="0">
              <a:buFont typeface="+mj-lt"/>
              <a:buAutoNum type="arabicPeriod"/>
            </a:pPr>
            <a:r>
              <a:rPr lang="en-CA" b="1" i="0" dirty="0">
                <a:solidFill>
                  <a:srgbClr val="333333"/>
                </a:solidFill>
                <a:effectLst/>
                <a:highlight>
                  <a:srgbClr val="FFFFFF"/>
                </a:highlight>
                <a:latin typeface="Lato" panose="020F0502020204030203" pitchFamily="34" charset="0"/>
              </a:rPr>
              <a:t>Uncheck all options</a:t>
            </a:r>
            <a:r>
              <a:rPr lang="en-CA" b="0" i="0" dirty="0">
                <a:solidFill>
                  <a:srgbClr val="333333"/>
                </a:solidFill>
                <a:effectLst/>
                <a:highlight>
                  <a:srgbClr val="FFFFFF"/>
                </a:highlight>
                <a:latin typeface="Lato" panose="020F0502020204030203" pitchFamily="34" charset="0"/>
              </a:rPr>
              <a:t> and then </a:t>
            </a:r>
            <a:r>
              <a:rPr lang="en-CA" b="1" i="0" dirty="0">
                <a:solidFill>
                  <a:srgbClr val="333333"/>
                </a:solidFill>
                <a:effectLst/>
                <a:highlight>
                  <a:srgbClr val="FFFFFF"/>
                </a:highlight>
                <a:latin typeface="Lato" panose="020F0502020204030203" pitchFamily="34" charset="0"/>
              </a:rPr>
              <a:t>select only the MSC One configuration(s) you want to use</a:t>
            </a:r>
            <a:r>
              <a:rPr lang="en-CA" b="0" i="0" dirty="0">
                <a:solidFill>
                  <a:srgbClr val="333333"/>
                </a:solidFill>
                <a:effectLst/>
                <a:highlight>
                  <a:srgbClr val="FFFFFF"/>
                </a:highlight>
                <a:latin typeface="Lato" panose="020F0502020204030203" pitchFamily="34" charset="0"/>
              </a:rPr>
              <a:t>.</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Accept and close the License Manager</a:t>
            </a:r>
          </a:p>
          <a:p>
            <a:pPr algn="l" rtl="0">
              <a:buFont typeface="+mj-lt"/>
              <a:buAutoNum type="arabicPeriod"/>
            </a:pPr>
            <a:r>
              <a:rPr lang="en-CA" b="0" i="0" dirty="0">
                <a:solidFill>
                  <a:srgbClr val="333333"/>
                </a:solidFill>
                <a:effectLst/>
                <a:highlight>
                  <a:srgbClr val="FFFFFF"/>
                </a:highlight>
                <a:latin typeface="Lato" panose="020F0502020204030203" pitchFamily="34" charset="0"/>
              </a:rPr>
              <a:t>Restart FormingSuite. It should now work.</a:t>
            </a:r>
          </a:p>
          <a:p>
            <a:pPr algn="l" rtl="0">
              <a:buFont typeface="Arial" panose="020B0604020202020204" pitchFamily="34" charset="0"/>
              <a:buChar char="•"/>
            </a:pPr>
            <a:br>
              <a:rPr lang="en-CA" b="0" i="0" dirty="0">
                <a:solidFill>
                  <a:srgbClr val="333333"/>
                </a:solidFill>
                <a:effectLst/>
                <a:highlight>
                  <a:srgbClr val="FFFFFF"/>
                </a:highlight>
                <a:latin typeface="Lato" panose="020F0502020204030203" pitchFamily="34" charset="0"/>
              </a:rPr>
            </a:br>
            <a:r>
              <a:rPr lang="en-CA" b="0" i="0" dirty="0">
                <a:solidFill>
                  <a:srgbClr val="333333"/>
                </a:solidFill>
                <a:effectLst/>
                <a:highlight>
                  <a:srgbClr val="FFFFFF"/>
                </a:highlight>
                <a:latin typeface="Lato" panose="020F0502020204030203" pitchFamily="34" charset="0"/>
              </a:rPr>
              <a:t>If you are still unable to access your MSC One licenses after making the above changes, check the </a:t>
            </a:r>
            <a:r>
              <a:rPr lang="en-CA" b="0" i="0" dirty="0" err="1">
                <a:solidFill>
                  <a:srgbClr val="333333"/>
                </a:solidFill>
                <a:effectLst/>
                <a:highlight>
                  <a:srgbClr val="FFFFFF"/>
                </a:highlight>
                <a:latin typeface="Lato" panose="020F0502020204030203" pitchFamily="34" charset="0"/>
              </a:rPr>
              <a:t>following:In</a:t>
            </a:r>
            <a:r>
              <a:rPr lang="en-CA" b="0" i="0" dirty="0">
                <a:solidFill>
                  <a:srgbClr val="333333"/>
                </a:solidFill>
                <a:effectLst/>
                <a:highlight>
                  <a:srgbClr val="FFFFFF"/>
                </a:highlight>
                <a:latin typeface="Lato" panose="020F0502020204030203" pitchFamily="34" charset="0"/>
              </a:rPr>
              <a:t> the client installation folder (typically C:\FTI\FormingSuite), ensure that the Licensing folder (as well as the FTI\ Temp and dat folders) have full control permissions for all users. This is required to allow the initial license path/server information to be set.</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Ensure that your MSC One license contains the required FEATURE lines. The FTI configurations all begin with FTI_. If the FTI FEATURES are missing, you may require a new license - contact your account representative at MSC.</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Ensure that the license server is running properly by checking the server log files. If the log file does not exist or is empty, make sure that the log file folder has sufficient permissions for the license service. You may have to restart the license service after changing the permissions.</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Ensure that there are sufficient available tokens to run the application on the client system</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If either the MSC_LICENSE_FILE or FTI_LICENSE_FILE system environment variables exist, check their settings. If they are set to a different location, they could conflict with the software setting.</a:t>
            </a:r>
          </a:p>
          <a:p>
            <a:pPr algn="l" rtl="0">
              <a:buFont typeface="Arial" panose="020B0604020202020204" pitchFamily="34" charset="0"/>
              <a:buChar char="•"/>
            </a:pPr>
            <a:r>
              <a:rPr lang="en-CA" b="0" i="0" dirty="0">
                <a:solidFill>
                  <a:srgbClr val="333333"/>
                </a:solidFill>
                <a:effectLst/>
                <a:highlight>
                  <a:srgbClr val="FFFFFF"/>
                </a:highlight>
                <a:latin typeface="Lato" panose="020F0502020204030203" pitchFamily="34" charset="0"/>
              </a:rPr>
              <a:t>If you are unable to access the license from a remote location or using a slower network connection (such as internet or VPN), create a system environment variable called </a:t>
            </a:r>
            <a:r>
              <a:rPr lang="en-CA" b="1" i="0" dirty="0">
                <a:solidFill>
                  <a:srgbClr val="333333"/>
                </a:solidFill>
                <a:effectLst/>
                <a:highlight>
                  <a:srgbClr val="FFFFFF"/>
                </a:highlight>
                <a:latin typeface="Lato" panose="020F0502020204030203" pitchFamily="34" charset="0"/>
              </a:rPr>
              <a:t>FLEXLM_TIMEOUT</a:t>
            </a:r>
            <a:r>
              <a:rPr lang="en-CA" b="0" i="0" dirty="0">
                <a:solidFill>
                  <a:srgbClr val="333333"/>
                </a:solidFill>
                <a:effectLst/>
                <a:highlight>
                  <a:srgbClr val="FFFFFF"/>
                </a:highlight>
                <a:latin typeface="Lato" panose="020F0502020204030203" pitchFamily="34" charset="0"/>
              </a:rPr>
              <a:t> and set it to 3000000 (three million). This will force the software to wait longer for a reply from the license server</a:t>
            </a:r>
          </a:p>
          <a:p>
            <a:pPr algn="l" rtl="0"/>
            <a:r>
              <a:rPr lang="en-CA" b="0" i="0" dirty="0">
                <a:solidFill>
                  <a:srgbClr val="333333"/>
                </a:solidFill>
                <a:effectLst/>
                <a:highlight>
                  <a:srgbClr val="FFFFFF"/>
                </a:highlight>
                <a:latin typeface="Lato" panose="020F0502020204030203" pitchFamily="34" charset="0"/>
              </a:rPr>
              <a:t>If these suggestions do not solve the problem, please contact your MSC Support representative.</a:t>
            </a:r>
          </a:p>
          <a:p>
            <a:pPr algn="l" rtl="0">
              <a:buFont typeface="Arial" panose="020B0604020202020204" pitchFamily="34" charset="0"/>
              <a:buChar char="•"/>
            </a:pPr>
            <a:endParaRPr lang="en-CA" b="0" i="0" dirty="0">
              <a:solidFill>
                <a:srgbClr val="333333"/>
              </a:solidFill>
              <a:effectLst/>
              <a:highlight>
                <a:srgbClr val="FFFFFF"/>
              </a:highlight>
              <a:latin typeface="Lato" panose="020F0502020204030203" pitchFamily="34" charset="0"/>
            </a:endParaRPr>
          </a:p>
        </p:txBody>
      </p:sp>
    </p:spTree>
    <p:extLst>
      <p:ext uri="{BB962C8B-B14F-4D97-AF65-F5344CB8AC3E}">
        <p14:creationId xmlns:p14="http://schemas.microsoft.com/office/powerpoint/2010/main" val="107441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bd434be-e3b8-4cff-b9ac-de08f30c58f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2F50535106504BA633B0DA211ABF34" ma:contentTypeVersion="18" ma:contentTypeDescription="Create a new document." ma:contentTypeScope="" ma:versionID="c5c737511ddb6ea86a6436e4b3bbe9cb">
  <xsd:schema xmlns:xsd="http://www.w3.org/2001/XMLSchema" xmlns:xs="http://www.w3.org/2001/XMLSchema" xmlns:p="http://schemas.microsoft.com/office/2006/metadata/properties" xmlns:ns3="cbd434be-e3b8-4cff-b9ac-de08f30c58f2" xmlns:ns4="202d726a-0770-4f0c-a9b6-f08e49676f0e" targetNamespace="http://schemas.microsoft.com/office/2006/metadata/properties" ma:root="true" ma:fieldsID="8f67bf799be598b65a39d66ae7633151" ns3:_="" ns4:_="">
    <xsd:import namespace="cbd434be-e3b8-4cff-b9ac-de08f30c58f2"/>
    <xsd:import namespace="202d726a-0770-4f0c-a9b6-f08e49676f0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SearchPropertie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434be-e3b8-4cff-b9ac-de08f30c5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activity" ma:index="23" nillable="true" ma:displayName="_activity" ma:hidden="true" ma:internalName="_activity">
      <xsd:simpleType>
        <xsd:restriction base="dms:Note"/>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02d726a-0770-4f0c-a9b6-f08e49676f0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9B685A-6AAC-45D0-856A-D7CE6AF5E542}">
  <ds:schemaRefs>
    <ds:schemaRef ds:uri="202d726a-0770-4f0c-a9b6-f08e49676f0e"/>
    <ds:schemaRef ds:uri="cbd434be-e3b8-4cff-b9ac-de08f30c58f2"/>
    <ds:schemaRef ds:uri="http://schemas.microsoft.com/office/2006/documentManagement/types"/>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EAB6F4B-E97A-4E3A-8E1E-4A72662EDDE8}">
  <ds:schemaRefs>
    <ds:schemaRef ds:uri="http://schemas.microsoft.com/sharepoint/v3/contenttype/forms"/>
  </ds:schemaRefs>
</ds:datastoreItem>
</file>

<file path=customXml/itemProps3.xml><?xml version="1.0" encoding="utf-8"?>
<ds:datastoreItem xmlns:ds="http://schemas.openxmlformats.org/officeDocument/2006/customXml" ds:itemID="{D247731E-1AE7-4B2E-93DC-7199912EF4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434be-e3b8-4cff-b9ac-de08f30c58f2"/>
    <ds:schemaRef ds:uri="202d726a-0770-4f0c-a9b6-f08e49676f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188</TotalTime>
  <Words>1367</Words>
  <Application>Microsoft Office PowerPoint</Application>
  <PresentationFormat>Widescreen</PresentationFormat>
  <Paragraphs>73</Paragraphs>
  <Slides>10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var(--lwc-fontFamilyHeader,Montserrat)</vt:lpstr>
      <vt:lpstr>Aptos</vt:lpstr>
      <vt:lpstr>Aptos Display</vt:lpstr>
      <vt:lpstr>Arial</vt:lpstr>
      <vt:lpstr>Lato</vt:lpstr>
      <vt:lpstr>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DeZhen</dc:creator>
  <cp:lastModifiedBy>XU DeZhen</cp:lastModifiedBy>
  <cp:revision>1</cp:revision>
  <dcterms:created xsi:type="dcterms:W3CDTF">2024-05-29T18:11:57Z</dcterms:created>
  <dcterms:modified xsi:type="dcterms:W3CDTF">2024-05-31T15:19:42Z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0x010100652F50535106504BA633B0DA211ABF34</vt:lpwstr>
  </property>
</Properties>
</file>