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99" r:id="rId5"/>
  </p:sldMasterIdLst>
  <p:notesMasterIdLst>
    <p:notesMasterId r:id="rId16"/>
  </p:notesMasterIdLst>
  <p:handoutMasterIdLst>
    <p:handoutMasterId r:id="rId17"/>
  </p:handoutMasterIdLst>
  <p:sldIdLst>
    <p:sldId id="256" r:id="rId6"/>
    <p:sldId id="264" r:id="rId7"/>
    <p:sldId id="265" r:id="rId8"/>
    <p:sldId id="271" r:id="rId9"/>
    <p:sldId id="272" r:id="rId10"/>
    <p:sldId id="268" r:id="rId11"/>
    <p:sldId id="269" r:id="rId12"/>
    <p:sldId id="270" r:id="rId13"/>
    <p:sldId id="267" r:id="rId14"/>
    <p:sldId id="259" r:id="rId15"/>
  </p:sldIdLst>
  <p:sldSz cx="12192000" cy="6858000"/>
  <p:notesSz cx="6858000" cy="91440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TON Amelia" initials="" lastIdx="95" clrIdx="0"/>
  <p:cmAuthor id="2" name="Melanie Franc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327" autoAdjust="0"/>
  </p:normalViewPr>
  <p:slideViewPr>
    <p:cSldViewPr snapToGrid="0" snapToObjects="1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3D1D64-152D-8942-A291-AB8F19F1B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C134E-4E25-8D4D-807E-B00F55B756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44301A-4753-6645-97C6-72DF042616BE}" type="datetimeFigureOut">
              <a:rPr lang="en-US"/>
              <a:pPr>
                <a:defRPr/>
              </a:pPr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DA265-C8CA-8947-A51D-E437ED277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58D7-A3D0-2946-A0D9-C7223EED4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22FD96-EF8C-2843-9DF9-9083BA6B7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0A3922-9F4F-B946-A8BC-758F14BC03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4D5A0-8049-B042-84C2-2AB19B3238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94601CA-06AA-DC49-89FC-CB5FAD0BA10A}" type="datetimeFigureOut">
              <a:rPr lang="en-US"/>
              <a:pPr>
                <a:defRPr/>
              </a:pPr>
              <a:t>5/31/2024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80FE5E0-7CE4-004A-826E-223847F80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287BC48-C4F2-954C-A75C-23C3474C6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C2C33-BA07-A345-86C5-CC06852712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4561D-16D2-284A-A62D-2ED20BFEA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EF9E43D-0595-554A-9483-79DE9C754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A50D4A2-1A2F-0E4E-9E02-E126ADE61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BA208-BAD1-404F-9D35-8BDC634D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7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kite, clear, day, bright&#10;&#10;Description automatically generated">
            <a:extLst>
              <a:ext uri="{FF2B5EF4-FFF2-40B4-BE49-F238E27FC236}">
                <a16:creationId xmlns:a16="http://schemas.microsoft.com/office/drawing/2014/main" id="{ED7D42D9-8E41-A046-A259-81D9AE7835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EB8D5A6-2BCA-D44F-9BF8-1D044ECEC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35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4431" y="-7481"/>
            <a:ext cx="7714804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4804" h="6879771">
                <a:moveTo>
                  <a:pt x="0" y="0"/>
                </a:moveTo>
                <a:lnTo>
                  <a:pt x="7714804" y="9902"/>
                </a:lnTo>
                <a:cubicBezTo>
                  <a:pt x="7066619" y="2299318"/>
                  <a:pt x="6476388" y="4543605"/>
                  <a:pt x="5770248" y="6878150"/>
                </a:cubicBezTo>
                <a:lnTo>
                  <a:pt x="3629" y="6879771"/>
                </a:lnTo>
                <a:lnTo>
                  <a:pt x="3629" y="3476171"/>
                </a:lnTo>
                <a:cubicBezTo>
                  <a:pt x="2419" y="2317447"/>
                  <a:pt x="1210" y="1158724"/>
                  <a:pt x="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91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17" y="-7482"/>
            <a:ext cx="5101790" cy="6869989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2973747 w 7711176"/>
              <a:gd name="connsiteY0" fmla="*/ 626485 h 6869882"/>
              <a:gd name="connsiteX1" fmla="*/ 7711176 w 7711176"/>
              <a:gd name="connsiteY1" fmla="*/ 13 h 6869882"/>
              <a:gd name="connsiteX2" fmla="*/ 5766620 w 7711176"/>
              <a:gd name="connsiteY2" fmla="*/ 6868261 h 6869882"/>
              <a:gd name="connsiteX3" fmla="*/ 1 w 7711176"/>
              <a:gd name="connsiteY3" fmla="*/ 6869882 h 6869882"/>
              <a:gd name="connsiteX4" fmla="*/ 1 w 7711176"/>
              <a:gd name="connsiteY4" fmla="*/ 3466282 h 6869882"/>
              <a:gd name="connsiteX5" fmla="*/ 2973747 w 7711176"/>
              <a:gd name="connsiteY5" fmla="*/ 626485 h 6869882"/>
              <a:gd name="connsiteX0" fmla="*/ 2628059 w 7711176"/>
              <a:gd name="connsiteY0" fmla="*/ 0 h 6879771"/>
              <a:gd name="connsiteX1" fmla="*/ 7711176 w 7711176"/>
              <a:gd name="connsiteY1" fmla="*/ 9902 h 6879771"/>
              <a:gd name="connsiteX2" fmla="*/ 5766620 w 7711176"/>
              <a:gd name="connsiteY2" fmla="*/ 6878150 h 6879771"/>
              <a:gd name="connsiteX3" fmla="*/ 1 w 7711176"/>
              <a:gd name="connsiteY3" fmla="*/ 6879771 h 6879771"/>
              <a:gd name="connsiteX4" fmla="*/ 1 w 7711176"/>
              <a:gd name="connsiteY4" fmla="*/ 3476171 h 6879771"/>
              <a:gd name="connsiteX5" fmla="*/ 2628059 w 7711176"/>
              <a:gd name="connsiteY5" fmla="*/ 0 h 6879771"/>
              <a:gd name="connsiteX0" fmla="*/ 2628058 w 7711175"/>
              <a:gd name="connsiteY0" fmla="*/ 0 h 6879771"/>
              <a:gd name="connsiteX1" fmla="*/ 7711175 w 7711175"/>
              <a:gd name="connsiteY1" fmla="*/ 9902 h 6879771"/>
              <a:gd name="connsiteX2" fmla="*/ 5766619 w 7711175"/>
              <a:gd name="connsiteY2" fmla="*/ 6878150 h 6879771"/>
              <a:gd name="connsiteX3" fmla="*/ 0 w 7711175"/>
              <a:gd name="connsiteY3" fmla="*/ 6879771 h 6879771"/>
              <a:gd name="connsiteX4" fmla="*/ 2642839 w 7711175"/>
              <a:gd name="connsiteY4" fmla="*/ 3498500 h 6879771"/>
              <a:gd name="connsiteX5" fmla="*/ 2628058 w 7711175"/>
              <a:gd name="connsiteY5" fmla="*/ 0 h 6879771"/>
              <a:gd name="connsiteX0" fmla="*/ 0 w 5083117"/>
              <a:gd name="connsiteY0" fmla="*/ 0 h 6878150"/>
              <a:gd name="connsiteX1" fmla="*/ 5083117 w 5083117"/>
              <a:gd name="connsiteY1" fmla="*/ 9902 h 6878150"/>
              <a:gd name="connsiteX2" fmla="*/ 3138561 w 5083117"/>
              <a:gd name="connsiteY2" fmla="*/ 6878150 h 6878150"/>
              <a:gd name="connsiteX3" fmla="*/ 527737 w 5083117"/>
              <a:gd name="connsiteY3" fmla="*/ 6745797 h 6878150"/>
              <a:gd name="connsiteX4" fmla="*/ 14781 w 5083117"/>
              <a:gd name="connsiteY4" fmla="*/ 3498500 h 6878150"/>
              <a:gd name="connsiteX5" fmla="*/ 0 w 5083117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33454 w 5101790"/>
              <a:gd name="connsiteY4" fmla="*/ 3498500 h 6878150"/>
              <a:gd name="connsiteX5" fmla="*/ 18673 w 5101790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11151 w 5101790"/>
              <a:gd name="connsiteY4" fmla="*/ 3453842 h 6878150"/>
              <a:gd name="connsiteX5" fmla="*/ 18673 w 5101790"/>
              <a:gd name="connsiteY5" fmla="*/ 0 h 68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1790" h="6878150">
                <a:moveTo>
                  <a:pt x="18673" y="0"/>
                </a:moveTo>
                <a:lnTo>
                  <a:pt x="5101790" y="9902"/>
                </a:lnTo>
                <a:cubicBezTo>
                  <a:pt x="4453605" y="2299318"/>
                  <a:pt x="3863374" y="4543605"/>
                  <a:pt x="3157234" y="6878150"/>
                </a:cubicBezTo>
                <a:lnTo>
                  <a:pt x="0" y="6868606"/>
                </a:lnTo>
                <a:lnTo>
                  <a:pt x="11151" y="3453842"/>
                </a:lnTo>
                <a:cubicBezTo>
                  <a:pt x="9941" y="2295118"/>
                  <a:pt x="19883" y="1158724"/>
                  <a:pt x="18673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80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BD087FB-4B9E-9040-933A-83B4608E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600CD5-86AD-AD47-838F-315CAB72C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E361234-2009-5F49-A94D-176D83C575DA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36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57FDBA8-0996-B447-BE91-78AED977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42849-3B38-D247-BB76-04AF9910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07629E7-A9DB-394F-9FEC-0CCEFD42577E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47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A1FA1-97CE-BE48-821D-602A19EC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7" b="37123"/>
          <a:stretch>
            <a:fillRect/>
          </a:stretch>
        </p:blipFill>
        <p:spPr bwMode="auto">
          <a:xfrm>
            <a:off x="8807450" y="0"/>
            <a:ext cx="3384550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893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AD15A8C5-A17C-0F42-A59E-F8EA0DC75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12"/>
          <a:stretch/>
        </p:blipFill>
        <p:spPr>
          <a:xfrm>
            <a:off x="8916196" y="0"/>
            <a:ext cx="3275804" cy="4267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0742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>
            <a:extLst>
              <a:ext uri="{FF2B5EF4-FFF2-40B4-BE49-F238E27FC236}">
                <a16:creationId xmlns:a16="http://schemas.microsoft.com/office/drawing/2014/main" id="{B7683E06-7B7C-B64B-A224-497F329A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F79217F5-ACFC-8E42-8DDF-2FD190E9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9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30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3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32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33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34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36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37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38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39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339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 rotWithShape="0">
          <a:gsLst>
            <a:gs pos="80000">
              <a:srgbClr val="0F5F7E"/>
            </a:gs>
            <a:gs pos="1000">
              <a:srgbClr val="008CB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2BCF5B06-3B3E-9043-8A26-1ADE45E01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24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25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6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27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28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7C8DA8E9-A285-2D49-BA25-BE2E284C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8B66EFC-5986-414C-B490-FA9BE27E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raphic 7">
            <a:extLst>
              <a:ext uri="{FF2B5EF4-FFF2-40B4-BE49-F238E27FC236}">
                <a16:creationId xmlns:a16="http://schemas.microsoft.com/office/drawing/2014/main" id="{6950CCA2-EC62-7341-8662-A223226A2845}"/>
              </a:ext>
            </a:extLst>
          </p:cNvPr>
          <p:cNvSpPr/>
          <p:nvPr/>
        </p:nvSpPr>
        <p:spPr>
          <a:xfrm>
            <a:off x="0" y="3386138"/>
            <a:ext cx="7580313" cy="347186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080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A0EC48A4-8D3C-FE47-B113-AB052835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6607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Content">
    <p:bg>
      <p:bgPr>
        <a:gradFill>
          <a:gsLst>
            <a:gs pos="81000">
              <a:schemeClr val="tx1"/>
            </a:gs>
            <a:gs pos="0">
              <a:schemeClr val="accent4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1031355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/ Content">
    <p:bg>
      <p:bgPr>
        <a:gradFill>
          <a:gsLst>
            <a:gs pos="0">
              <a:schemeClr val="accent1"/>
            </a:gs>
            <a:gs pos="69000">
              <a:schemeClr val="accent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4212176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B2069EAC-1205-3C44-B383-70318788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FCA22BF-4FA1-E640-A058-B95944BBB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6C1D64D0-150F-1141-94A4-3CBC9EF7A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5032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17239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D39EF889-7E78-4446-8D9F-7E5F07EC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C909C7F-0C59-2548-9A2A-EBCEEDA2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31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279625D4-7503-E745-B668-0E2D03E0A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E1EBA1E-E238-CC48-9EA8-762DB1C5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470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A6BFFB58-E71F-DB46-95FD-CE3FAE351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958EC235-724C-FC4A-905B-14D20FC1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35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37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39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079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52CD12A-A035-A343-8011-C4B499FF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05E1DFF-58F7-7341-8AD1-AFE5C02B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657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A8BBD46-D6D1-A345-AB74-67A9DB4D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0E398DB-AAB5-D541-9341-5231C5A1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909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AECFD17-6C57-7846-92D8-F140E2C0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390E60F-8339-F748-B9C1-7914326F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3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2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33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02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5C9585-DE52-6F4F-BADE-01C34A782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5909651-6425-2E48-856D-4B9D3CEB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6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9313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3C9AAC01-0DC3-CF49-81DD-504451ED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0418CE0-4200-8B49-9B58-094F4C88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A picture containing display&#10;&#10;Description automatically generated">
            <a:extLst>
              <a:ext uri="{FF2B5EF4-FFF2-40B4-BE49-F238E27FC236}">
                <a16:creationId xmlns:a16="http://schemas.microsoft.com/office/drawing/2014/main" id="{D9AF2616-4A7B-FC4B-89BC-2B8643629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1541463"/>
            <a:ext cx="67849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5325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>
            <a:extLst>
              <a:ext uri="{FF2B5EF4-FFF2-40B4-BE49-F238E27FC236}">
                <a16:creationId xmlns:a16="http://schemas.microsoft.com/office/drawing/2014/main" id="{86ECBB1E-B94B-A34E-AC5A-FEC612529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id="{27E87A6F-28FC-2A4D-B2C1-FD9CA9F4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8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42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44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0924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2938210-67A3-9149-A0BD-AD17160D0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BFA5087-CE37-D240-8A92-D41BA9A1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29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E72E548-EF18-F24F-A8EC-E45CB9E2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EF6A283-8ADE-9941-8045-8054B257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79551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0942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4487061A-3987-2B46-B19C-68361134DDFD}"/>
              </a:ext>
            </a:extLst>
          </p:cNvPr>
          <p:cNvSpPr/>
          <p:nvPr/>
        </p:nvSpPr>
        <p:spPr>
          <a:xfrm>
            <a:off x="0" y="0"/>
            <a:ext cx="12192000" cy="6870700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CE1E563-E0C0-C344-ACF2-4BCC0D145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41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0FA7B3DE-CD0A-224C-976C-A050A31AA0D9}"/>
              </a:ext>
            </a:extLst>
          </p:cNvPr>
          <p:cNvSpPr>
            <a:spLocks noEditPoints="1"/>
          </p:cNvSpPr>
          <p:nvPr/>
        </p:nvSpPr>
        <p:spPr bwMode="auto">
          <a:xfrm>
            <a:off x="7045325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155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89E304-357D-7D47-AD78-24ED594B8E4C}"/>
              </a:ext>
            </a:extLst>
          </p:cNvPr>
          <p:cNvSpPr/>
          <p:nvPr/>
        </p:nvSpPr>
        <p:spPr>
          <a:xfrm>
            <a:off x="0" y="0"/>
            <a:ext cx="12192000" cy="6861175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E57B0054-108F-0144-B1E3-67FB48358DE9}"/>
              </a:ext>
            </a:extLst>
          </p:cNvPr>
          <p:cNvSpPr>
            <a:spLocks noEditPoints="1"/>
          </p:cNvSpPr>
          <p:nvPr/>
        </p:nvSpPr>
        <p:spPr bwMode="auto">
          <a:xfrm>
            <a:off x="598488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85539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748C1FA-3DB8-D049-95E9-47F54F0E70C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0450" y="0"/>
            <a:ext cx="4781550" cy="6853238"/>
            <a:chOff x="7410472" y="0"/>
            <a:chExt cx="4781528" cy="685247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DCD60CD-22A4-3A48-A7EB-5FA5211A3E14}"/>
                </a:ext>
              </a:extLst>
            </p:cNvPr>
            <p:cNvSpPr/>
            <p:nvPr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2374295-A7D7-6341-BB7F-6F77265F96AD}"/>
                </a:ext>
              </a:extLst>
            </p:cNvPr>
            <p:cNvSpPr/>
            <p:nvPr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2CB327C3-E24E-0441-9D73-90F5E6172ACB}"/>
              </a:ext>
            </a:extLst>
          </p:cNvPr>
          <p:cNvSpPr/>
          <p:nvPr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94AA9E1-A774-E549-AA8D-15841AA7FD9F}"/>
              </a:ext>
            </a:extLst>
          </p:cNvPr>
          <p:cNvSpPr/>
          <p:nvPr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B76543A-0DED-C94C-A78C-F6F18ED2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3A30B9-120F-E441-A144-12CDE2B02F63}"/>
              </a:ext>
            </a:extLst>
          </p:cNvPr>
          <p:cNvCxnSpPr>
            <a:cxnSpLocks/>
          </p:cNvCxnSpPr>
          <p:nvPr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7A0A27-5797-F145-9B65-601E05EBA2D7}"/>
              </a:ext>
            </a:extLst>
          </p:cNvPr>
          <p:cNvCxnSpPr>
            <a:cxnSpLocks/>
          </p:cNvCxnSpPr>
          <p:nvPr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30E69-F9C2-5B49-8BC5-2BBB1A2D1440}"/>
              </a:ext>
            </a:extLst>
          </p:cNvPr>
          <p:cNvCxnSpPr>
            <a:cxnSpLocks/>
          </p:cNvCxnSpPr>
          <p:nvPr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567E4B-879A-1647-AE03-7B6427F1C85F}"/>
              </a:ext>
            </a:extLst>
          </p:cNvPr>
          <p:cNvCxnSpPr>
            <a:cxnSpLocks/>
          </p:cNvCxnSpPr>
          <p:nvPr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7050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9">
            <a:extLst>
              <a:ext uri="{FF2B5EF4-FFF2-40B4-BE49-F238E27FC236}">
                <a16:creationId xmlns:a16="http://schemas.microsoft.com/office/drawing/2014/main" id="{9E8F96FA-7CAB-944F-A604-03CE982034EC}"/>
              </a:ext>
            </a:extLst>
          </p:cNvPr>
          <p:cNvSpPr/>
          <p:nvPr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: Shape 36">
            <a:extLst>
              <a:ext uri="{FF2B5EF4-FFF2-40B4-BE49-F238E27FC236}">
                <a16:creationId xmlns:a16="http://schemas.microsoft.com/office/drawing/2014/main" id="{607DC25E-7B79-464E-9DA2-0602D2368352}"/>
              </a:ext>
            </a:extLst>
          </p:cNvPr>
          <p:cNvSpPr/>
          <p:nvPr/>
        </p:nvSpPr>
        <p:spPr>
          <a:xfrm flipH="1" flipV="1">
            <a:off x="9915525" y="4763"/>
            <a:ext cx="2276475" cy="6853237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02386D3E-0925-E345-A74F-A39FC333008A}"/>
              </a:ext>
            </a:extLst>
          </p:cNvPr>
          <p:cNvGrpSpPr>
            <a:grpSpLocks/>
          </p:cNvGrpSpPr>
          <p:nvPr/>
        </p:nvGrpSpPr>
        <p:grpSpPr bwMode="auto">
          <a:xfrm>
            <a:off x="4641850" y="1747838"/>
            <a:ext cx="2908300" cy="2687637"/>
            <a:chOff x="1808480" y="2034708"/>
            <a:chExt cx="1016000" cy="9394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12C87-59EF-E74C-BD67-5F413DA16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2C8DA5-D81B-3C43-AA83-E4F1F4346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10" name="Freeform: Shape 33">
            <a:extLst>
              <a:ext uri="{FF2B5EF4-FFF2-40B4-BE49-F238E27FC236}">
                <a16:creationId xmlns:a16="http://schemas.microsoft.com/office/drawing/2014/main" id="{50D42F4D-F0CF-6941-AE3A-4F41DDCD9390}"/>
              </a:ext>
            </a:extLst>
          </p:cNvPr>
          <p:cNvSpPr/>
          <p:nvPr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reeform: Shape 27">
            <a:extLst>
              <a:ext uri="{FF2B5EF4-FFF2-40B4-BE49-F238E27FC236}">
                <a16:creationId xmlns:a16="http://schemas.microsoft.com/office/drawing/2014/main" id="{7E3EB91F-5972-2D43-A03D-2FDDF492E3DA}"/>
              </a:ext>
            </a:extLst>
          </p:cNvPr>
          <p:cNvSpPr/>
          <p:nvPr/>
        </p:nvSpPr>
        <p:spPr>
          <a:xfrm rot="10800000" flipH="1" flipV="1">
            <a:off x="0" y="0"/>
            <a:ext cx="2170113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5ED0BF-5F5D-B646-9F06-0DAD934A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0134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2064AD-2D2F-AC4C-9A06-C38F2456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54F7A8-92D2-A947-9DCD-8B0D90BF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D15DF-7509-5742-9DBF-C1E643C66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658938"/>
            <a:ext cx="7350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5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B4A091E4-4C7E-3842-BE48-B66618AB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305A3A43-6671-7B4C-994E-653C2462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22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9504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47AC3-97AE-AF42-A87C-0C9A22C7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ECC04-CADD-2E46-88A1-EFAF4132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977900"/>
            <a:ext cx="7350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86D0DB79-08E2-4D48-B16F-AF4036C66F26}"/>
              </a:ext>
            </a:extLst>
          </p:cNvPr>
          <p:cNvSpPr/>
          <p:nvPr/>
        </p:nvSpPr>
        <p:spPr>
          <a:xfrm flipV="1">
            <a:off x="0" y="0"/>
            <a:ext cx="3752850" cy="4975225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8F3B1-4E5D-374B-A9A1-43C2D7A7B699}"/>
              </a:ext>
            </a:extLst>
          </p:cNvPr>
          <p:cNvCxnSpPr>
            <a:cxnSpLocks/>
          </p:cNvCxnSpPr>
          <p:nvPr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22">
            <a:extLst>
              <a:ext uri="{FF2B5EF4-FFF2-40B4-BE49-F238E27FC236}">
                <a16:creationId xmlns:a16="http://schemas.microsoft.com/office/drawing/2014/main" id="{4EC12C6F-9ACF-F843-9F54-08FDF7D60757}"/>
              </a:ext>
            </a:extLst>
          </p:cNvPr>
          <p:cNvSpPr/>
          <p:nvPr/>
        </p:nvSpPr>
        <p:spPr>
          <a:xfrm>
            <a:off x="0" y="0"/>
            <a:ext cx="5711825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AEA57D-82AE-E845-8BD4-70D88FF53DA1}"/>
              </a:ext>
            </a:extLst>
          </p:cNvPr>
          <p:cNvCxnSpPr>
            <a:cxnSpLocks/>
          </p:cNvCxnSpPr>
          <p:nvPr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1430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7">
            <a:extLst>
              <a:ext uri="{FF2B5EF4-FFF2-40B4-BE49-F238E27FC236}">
                <a16:creationId xmlns:a16="http://schemas.microsoft.com/office/drawing/2014/main" id="{243C096D-ADD3-344A-8BD0-508BC4D630BB}"/>
              </a:ext>
            </a:extLst>
          </p:cNvPr>
          <p:cNvSpPr/>
          <p:nvPr/>
        </p:nvSpPr>
        <p:spPr>
          <a:xfrm>
            <a:off x="7974013" y="4032250"/>
            <a:ext cx="4217987" cy="2835275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782F8A91-FA4B-C64B-A893-97CCE005A3A7}"/>
              </a:ext>
            </a:extLst>
          </p:cNvPr>
          <p:cNvSpPr/>
          <p:nvPr/>
        </p:nvSpPr>
        <p:spPr>
          <a:xfrm>
            <a:off x="4448175" y="0"/>
            <a:ext cx="7743825" cy="6861175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69A9B-DC9A-F343-8871-9691D71D0589}"/>
              </a:ext>
            </a:extLst>
          </p:cNvPr>
          <p:cNvCxnSpPr>
            <a:cxnSpLocks/>
          </p:cNvCxnSpPr>
          <p:nvPr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25F6798F-B3A2-2546-A976-E3C396B3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25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6">
            <a:extLst>
              <a:ext uri="{FF2B5EF4-FFF2-40B4-BE49-F238E27FC236}">
                <a16:creationId xmlns:a16="http://schemas.microsoft.com/office/drawing/2014/main" id="{425614B5-F140-844E-88CD-256CC64D2A3A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: Shape 34">
            <a:extLst>
              <a:ext uri="{FF2B5EF4-FFF2-40B4-BE49-F238E27FC236}">
                <a16:creationId xmlns:a16="http://schemas.microsoft.com/office/drawing/2014/main" id="{D345DE99-9168-8749-BA19-FA6F7ECABDC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A3C6AF6-EBC0-8B44-8662-9F0EC2A0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AF4E693D-4FC5-2545-8859-3163830A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79"/>
          <a:stretch>
            <a:fillRect/>
          </a:stretch>
        </p:blipFill>
        <p:spPr bwMode="auto">
          <a:xfrm>
            <a:off x="0" y="6775450"/>
            <a:ext cx="12192000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AA1FC689-4875-FB43-AC57-3BD2F05273FA}"/>
              </a:ext>
            </a:extLst>
          </p:cNvPr>
          <p:cNvSpPr/>
          <p:nvPr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24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0813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D06C295-2447-214E-BBB2-CAF9AE38C1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F97E3C-6B69-E747-83E0-F68B72835E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949" y="1644033"/>
            <a:ext cx="2662008" cy="82832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04C6FF3-D072-4600-B947-1073787D9D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7" name="Text Placeholder 36">
            <a:extLst>
              <a:ext uri="{FF2B5EF4-FFF2-40B4-BE49-F238E27FC236}">
                <a16:creationId xmlns:a16="http://schemas.microsoft.com/office/drawing/2014/main" id="{79A36AE3-3962-4328-B7E7-2CEB8935E8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</p:spTree>
    <p:extLst>
      <p:ext uri="{BB962C8B-B14F-4D97-AF65-F5344CB8AC3E}">
        <p14:creationId xmlns:p14="http://schemas.microsoft.com/office/powerpoint/2010/main" val="2627345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C66C643-40F3-483E-8046-AFCC63C2DE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74"/>
            <a:ext cx="12192000" cy="6852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31C1A-E0A7-A64C-A2AA-507F92245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949" y="1644033"/>
            <a:ext cx="2662008" cy="828321"/>
          </a:xfrm>
          <a:prstGeom prst="rect">
            <a:avLst/>
          </a:prstGeom>
        </p:spPr>
      </p:pic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F2B69CC-26B8-4B8E-BBDE-7AFA698148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25E8838-ACD5-474B-90EC-26C2E54E84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9" name="Text Placeholder 36">
            <a:extLst>
              <a:ext uri="{FF2B5EF4-FFF2-40B4-BE49-F238E27FC236}">
                <a16:creationId xmlns:a16="http://schemas.microsoft.com/office/drawing/2014/main" id="{7FA01587-6051-0946-99CB-CA48355C1A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F2F34853-1E04-4CBC-9618-6C1E67B88C9C}"/>
              </a:ext>
            </a:extLst>
          </p:cNvPr>
          <p:cNvSpPr/>
          <p:nvPr userDrawn="1"/>
        </p:nvSpPr>
        <p:spPr>
          <a:xfrm>
            <a:off x="0" y="3386708"/>
            <a:ext cx="7580609" cy="347129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29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8D0E1-31EE-1A4E-8F2D-7C93E3ECB0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232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841F20-E0C5-4E26-AE62-56529CA19B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6" name="Text Placeholder 36">
            <a:extLst>
              <a:ext uri="{FF2B5EF4-FFF2-40B4-BE49-F238E27FC236}">
                <a16:creationId xmlns:a16="http://schemas.microsoft.com/office/drawing/2014/main" id="{5BB9B0B6-C511-4A7A-8EE6-5D7640635A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E390E0-F5C9-4FEC-BD1E-34EFEE1362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06722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7B2371-49E4-9F47-8F08-E8F510763F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232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A6FF60-F0B5-EF41-8F61-7F7388FC0D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22" name="Text Placeholder 36">
            <a:extLst>
              <a:ext uri="{FF2B5EF4-FFF2-40B4-BE49-F238E27FC236}">
                <a16:creationId xmlns:a16="http://schemas.microsoft.com/office/drawing/2014/main" id="{E69E6E09-34D7-4C4D-AE1A-2B52069CE7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9C8012CE-B14A-48AF-9BB0-2645651F23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826554-1935-407A-B954-A94B6979D3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21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930A56-C03F-D145-AB3A-84443A3BA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9C00A87-B378-2449-BFAA-F7516B2098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8" name="Text Placeholder 36">
            <a:extLst>
              <a:ext uri="{FF2B5EF4-FFF2-40B4-BE49-F238E27FC236}">
                <a16:creationId xmlns:a16="http://schemas.microsoft.com/office/drawing/2014/main" id="{729D9D16-3A21-4FD0-994E-92383F2258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4CA7905-08E3-491E-8DE6-4FA13B2935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657048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F9A25C-3A29-3C4B-A3F3-0ECA9EE835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2456E2-C3AD-CF4A-8545-5A108C8DB8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78FF09C7-8FBC-49ED-BBB1-61C779D455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85F5FED-7E1A-4E7F-900D-90BA9CFB9F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D511509-41EE-4549-B6D4-BBFA6E0F9D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063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93905A-D74D-FC47-8EA0-5421BD049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1D6A819-65B1-B548-B13A-86D19D570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8" name="Text Placeholder 36">
            <a:extLst>
              <a:ext uri="{FF2B5EF4-FFF2-40B4-BE49-F238E27FC236}">
                <a16:creationId xmlns:a16="http://schemas.microsoft.com/office/drawing/2014/main" id="{86805D56-43A8-44F9-A139-BA00FCCAD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9004A93-4C6F-4354-9D71-F8FF295DEC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11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4152AA-F941-F248-AA47-971C1760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026AEBE-3758-2042-A57C-526AD2F0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212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FC87FB-1F39-8246-B9BA-8B1EF10B6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E9DEC3C-40BB-4059-8F22-1EB0FD919E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563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1F982-17CF-4D0B-877A-176262161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0032549A-8B0C-434F-BC49-C88E3B4BE5DB}"/>
              </a:ext>
            </a:extLst>
          </p:cNvPr>
          <p:cNvSpPr/>
          <p:nvPr userDrawn="1"/>
        </p:nvSpPr>
        <p:spPr>
          <a:xfrm>
            <a:off x="0" y="-74428"/>
            <a:ext cx="4512734" cy="6932427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36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1F982-17CF-4D0B-877A-176262161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98BB2F5B-297B-429E-BB30-056626391C25}"/>
              </a:ext>
            </a:extLst>
          </p:cNvPr>
          <p:cNvSpPr/>
          <p:nvPr userDrawn="1"/>
        </p:nvSpPr>
        <p:spPr>
          <a:xfrm>
            <a:off x="0" y="-74427"/>
            <a:ext cx="4512734" cy="6932427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261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94F05-31C1-634D-9E5D-BB36E930B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7E1C0B-25CE-49AB-9945-14AC3E602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2237" b="37123"/>
          <a:stretch/>
        </p:blipFill>
        <p:spPr>
          <a:xfrm>
            <a:off x="8807116" y="0"/>
            <a:ext cx="3384884" cy="43121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DE9540-572B-49EB-BBE1-8F5ABA880A9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16CBA1-BEA5-4928-B940-38E632C00C6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317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94F05-31C1-634D-9E5D-BB36E930B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210AAC-8FF8-46F0-A01F-0BD24111C3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GB" noProof="0" dirty="0"/>
              <a:t>##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49B1255-E616-42CA-9A44-9B8D3D3EF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236DF5E-02FB-4D0D-B154-96FBE01314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GB" noProof="0" dirty="0"/>
              <a:t>##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5E386D22-AEA2-4022-826F-AC213839AC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5A245C2-2791-408B-AB20-FBD474E705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0286D20-16B3-4C48-B086-37FAD17EAB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##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1965CC1-CBF3-4456-B704-4C8BEF2E97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D1A46BB-CD37-4782-8D2C-2AF2ED290C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 dirty="0"/>
              <a:t>##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3808691-F177-4AF9-A74A-E9C0154D68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D8B702E8-22A7-450D-B7D9-546DEE0B4D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D30610FB-2D5B-4047-90F6-6F14FC1525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3AA40F9A-BFAC-4100-AEFA-B64A4C0E8C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F2224A7-03BE-4251-B0FB-BE7B3E9D3D9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92FEDE8A-0582-4ABC-B3D1-9BA3C1D54A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B0678AC4-5964-4B76-A4B7-C2497933D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79497123-1128-4478-8F9E-5E31BD54A1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67DF4FAC-E9AA-4F7C-B482-178AEF72E4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9A20ACD0-DC10-4ED1-B7E0-60C6B8F450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3D3C5426-2C85-4C2E-B0BD-4220616FCC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998919EA-561D-4991-856B-C98AFCB1945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62424A79-48BA-4858-AF15-7372F7F1054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1D447F5B-80EA-497D-AA1D-DD3C6BB5390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1C7AC752-B563-43F1-B875-7216E9902D6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A5E8293D-BB96-4E02-A5C6-F70D35C1F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8438E67E-BBB0-4E73-8AA8-1AB3943C490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18983759-EA5A-44E5-B519-BF9184F844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B03717EB-1B0E-4D72-814C-16B2135DE9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C0EA8A55-A193-4401-832A-FCDC1B4649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18967966-2CC7-49EC-856A-6A95F25DE04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45" name="Text Placeholder 27">
            <a:extLst>
              <a:ext uri="{FF2B5EF4-FFF2-40B4-BE49-F238E27FC236}">
                <a16:creationId xmlns:a16="http://schemas.microsoft.com/office/drawing/2014/main" id="{94563EDB-19D3-4C6D-B26E-6D7BE8AC5F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2286CEB-5B18-4C2E-9F66-09CDC3D497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8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>
          <a:gsLst>
            <a:gs pos="0">
              <a:srgbClr val="0F5F7E"/>
            </a:gs>
            <a:gs pos="100000">
              <a:srgbClr val="008C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2DEB12-1068-7E45-91A7-16BB95894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646F9CB1-E938-4F8E-89F1-960957E6A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Click to add title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3658727-198C-421F-BB93-91D517DA702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2B44EA8-E4B7-42DC-8510-EDBDE8B42A2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ECBA1A4-D8C8-4096-B94C-E98FFD85186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184D3AA-7F1B-4107-BD86-35E3AEA555B1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9E9A31C-410C-4369-93D4-CF4516E8070E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D2E438-99F4-4AC6-86B3-E574835ED04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7652F50-460B-427E-8D76-62B5DDB01FD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65FA49-5189-44D6-8CEC-666A44261D3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0B04945-45F5-43A9-86BB-C6A92BA86FD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66B3C3F-BD02-45AE-AA14-AABD86125D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14682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0391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77EB4C-F4AE-6647-B38B-55514C8AE0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section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201DC-C729-A54B-B0EA-CFC4139B3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39738"/>
            <a:ext cx="503583" cy="1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  <p15:guide id="5" orient="horz" pos="192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CFAE-5843-4CB1-AF0A-26B66166EC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A104E86-878D-45D4-9F55-5F00849653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2277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7000B0D-FAC8-4A63-8815-AEF50D90AFB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90BB7C2-68DF-4C5F-B8A5-D69D0EAFC7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9DFEF2A-58FC-4BAD-AF5F-5732E27B844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4417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1C8EA3AF-89AB-A74F-8A5F-ACD3F604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8116224A-A10D-2A43-AFED-7226BB9ED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31239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BB7819F-0E8B-415E-B16D-70EBC1B2C7B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3E898B9-6567-4C9A-8485-2C3359124988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0628B41-06E7-428D-B2D9-1BA1187BFCD7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BDFC3D2-6414-4834-A08A-B7D0F0F01C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2BFCC6-AC9F-4E93-81A0-3ED3AB3E20E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FD7484E-340B-4F81-B86A-62C5E95E4CF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E800CF2-BFB7-4B5F-BDD1-FE16496672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90566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AF3CC-521A-446F-99A7-04C464EB0BE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A27E7F5-8958-44D4-AD43-19F01C809F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5182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3049D75-CC3B-4AB5-A696-6B399CBC786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insert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49CF5B-EDC2-42C1-9055-6769A86CC7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18665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46B9B54-2DB3-47D6-ADDB-77D065EFB7D3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GB" noProof="0" dirty="0"/>
              <a:t>Click to insert object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3714E44-0209-4445-913B-F0B8A5E7C923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insert object</a:t>
            </a:r>
          </a:p>
          <a:p>
            <a:pPr lvl="4"/>
            <a:endParaRPr lang="en-GB" noProof="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CAAD208-8173-4FC0-A08E-6D1F9231BA4D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GB" noProof="0" dirty="0"/>
              <a:t>Click to insert object</a:t>
            </a:r>
          </a:p>
        </p:txBody>
      </p:sp>
    </p:spTree>
    <p:extLst>
      <p:ext uri="{BB962C8B-B14F-4D97-AF65-F5344CB8AC3E}">
        <p14:creationId xmlns:p14="http://schemas.microsoft.com/office/powerpoint/2010/main" val="82666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 descr="A picture containing display&#10;&#10;Description automatically generated">
            <a:extLst>
              <a:ext uri="{FF2B5EF4-FFF2-40B4-BE49-F238E27FC236}">
                <a16:creationId xmlns:a16="http://schemas.microsoft.com/office/drawing/2014/main" id="{497C2969-F1A4-4ABF-8D92-F22FEE4472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04123" y="1541661"/>
            <a:ext cx="6783755" cy="510477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6A8DF81-97F1-49A5-A2DB-E7C6F23FC12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42533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FCE888F-50D7-4413-975C-EA337A88738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AD79F0C-D8CE-4E81-BD91-56122A96B5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A9C0423-46BD-49ED-B6D7-71E431170D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BA2893E-E9BB-488B-BF10-6CC74C52C1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E1F867D-0103-4F12-954D-205F926520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8647B87-B4C9-42A9-9EA4-7AF4583ECA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7AD56F9-378E-430D-A02F-B42EAD8E5D9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6FF5877-CBAB-4478-986F-3573A0058A3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CF40B4C-982F-4AB2-935F-295BE83E259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95DD8E1-FA95-48D0-AEE2-F57F2AFF60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5ED88D0B-E6A4-4CE0-AC06-69810F28F1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66B2CFF-5688-4B3D-BB74-F59BFB8171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99CCE435-91B0-4BA8-909C-84A681A09FB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65A091F7-3DCB-47BC-B107-BF09A8FEE4D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DEF6A02-7F1B-4BE7-BA4D-A8210D4602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844D631-F40B-4199-A5E6-CB6FE8F334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02436CF3-00B1-4417-9B89-2E18ED97926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0378FBD4-DA96-4281-9CA6-A467EDED5AD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69B6F42-052F-45C1-96F2-5FE64835451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54FEE6EF-4B51-4BDF-BA51-358BE285226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4749ABEF-91BD-402B-8E24-9195D243C94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26624725-D93D-423A-BCF2-B1A78F18CB5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65CA8432-ED07-4939-B8CC-705664AFF7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6FC264D1-1261-4761-A3E9-B6E36AD7550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83893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0237C-5B3A-423F-9E49-E8750E4FBF8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F41C0DD-30CA-4397-B0C4-E430873EAE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C5AAB74-40A5-48A1-AF34-6DF318983D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776FE14-EFAA-45A1-996A-3F09F63B64E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0626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54CC3FC-7ECA-453F-B21F-57BB3524A00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4125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FE5166B-EDCB-483E-97A0-84908C4F89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2286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2A76D2-0A07-4012-9496-0C6FC98C1861}"/>
              </a:ext>
            </a:extLst>
          </p:cNvPr>
          <p:cNvSpPr/>
          <p:nvPr userDrawn="1"/>
        </p:nvSpPr>
        <p:spPr>
          <a:xfrm>
            <a:off x="-1" y="1"/>
            <a:ext cx="12192001" cy="6871266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6">
            <a:extLst>
              <a:ext uri="{FF2B5EF4-FFF2-40B4-BE49-F238E27FC236}">
                <a16:creationId xmlns:a16="http://schemas.microsoft.com/office/drawing/2014/main" id="{BA524A99-4FA6-4820-961E-79896EC97AE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</a:t>
            </a:r>
            <a:r>
              <a:rPr lang="en-GB" noProof="0" dirty="0"/>
              <a:t>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2A3A3-75F9-4D65-A08C-6B24054712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41314" cy="351868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486239-718B-45BB-8FEC-96658F65BC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14578F8-3070-4D38-9653-6B7AD2BDD0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045976" y="2806365"/>
            <a:ext cx="415798" cy="344809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607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A39D9E-FEBC-A546-B283-04E1E5CB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7B80B9E-E90A-F446-B05E-E8D382792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7715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586F9F-5BA4-A74E-AAFE-C4A4B340DE72}"/>
              </a:ext>
            </a:extLst>
          </p:cNvPr>
          <p:cNvSpPr/>
          <p:nvPr userDrawn="1"/>
        </p:nvSpPr>
        <p:spPr>
          <a:xfrm>
            <a:off x="0" y="0"/>
            <a:ext cx="12192001" cy="6860633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486239-718B-45BB-8FEC-96658F65BC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quote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14578F8-3070-4D38-9653-6B7AD2BDD0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9093" y="2806365"/>
            <a:ext cx="415798" cy="344809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CA817B09-FA85-4201-96DA-9D22BA6F4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99208981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2ACBB-FFB3-4FB4-82D9-A6B5CFC8C9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3A668F-E042-4245-BFFC-99711CD3DE06}"/>
              </a:ext>
            </a:extLst>
          </p:cNvPr>
          <p:cNvGrpSpPr/>
          <p:nvPr userDrawn="1"/>
        </p:nvGrpSpPr>
        <p:grpSpPr>
          <a:xfrm flipV="1">
            <a:off x="7410472" y="0"/>
            <a:ext cx="4781528" cy="6852478"/>
            <a:chOff x="7410472" y="0"/>
            <a:chExt cx="4781528" cy="6852478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7CE82E8-D52F-D643-B039-2EAF4FA0EE45}"/>
                </a:ext>
              </a:extLst>
            </p:cNvPr>
            <p:cNvSpPr/>
            <p:nvPr userDrawn="1"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6241D4A-5D1C-824E-BC70-549704559605}"/>
                </a:ext>
              </a:extLst>
            </p:cNvPr>
            <p:cNvSpPr/>
            <p:nvPr userDrawn="1"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9C891D-7608-4401-8BFA-7BB4BBDF004F}"/>
              </a:ext>
            </a:extLst>
          </p:cNvPr>
          <p:cNvSpPr/>
          <p:nvPr userDrawn="1"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7256B38-8013-6144-9D23-B533B43CDBCB}"/>
              </a:ext>
            </a:extLst>
          </p:cNvPr>
          <p:cNvSpPr/>
          <p:nvPr userDrawn="1"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97757B-12CF-FA42-8ADD-C957B746CC95}"/>
              </a:ext>
            </a:extLst>
          </p:cNvPr>
          <p:cNvCxnSpPr>
            <a:cxnSpLocks/>
          </p:cNvCxnSpPr>
          <p:nvPr userDrawn="1"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3F39B5-8FEE-0441-9169-8FDDBF0938C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5D38A-0244-584C-AF1C-3FE9408D9695}"/>
              </a:ext>
            </a:extLst>
          </p:cNvPr>
          <p:cNvCxnSpPr>
            <a:cxnSpLocks/>
          </p:cNvCxnSpPr>
          <p:nvPr userDrawn="1"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2780DD-FC5C-8B45-A130-A1FB45AD91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864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7698CC8-7A15-4CAB-8F24-67DA7E3B635E}"/>
              </a:ext>
            </a:extLst>
          </p:cNvPr>
          <p:cNvSpPr/>
          <p:nvPr userDrawn="1"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34B05B2-3782-4678-A34B-8B56BF61B59F}"/>
              </a:ext>
            </a:extLst>
          </p:cNvPr>
          <p:cNvSpPr/>
          <p:nvPr userDrawn="1"/>
        </p:nvSpPr>
        <p:spPr>
          <a:xfrm flipH="1" flipV="1">
            <a:off x="9915779" y="4397"/>
            <a:ext cx="2276221" cy="6853602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00AA43-909C-EF49-9B4D-49D099178FEA}"/>
              </a:ext>
            </a:extLst>
          </p:cNvPr>
          <p:cNvGrpSpPr/>
          <p:nvPr userDrawn="1"/>
        </p:nvGrpSpPr>
        <p:grpSpPr>
          <a:xfrm>
            <a:off x="4642441" y="1747515"/>
            <a:ext cx="2907119" cy="2687989"/>
            <a:chOff x="1808480" y="2034708"/>
            <a:chExt cx="1016000" cy="9394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7BA65B-AE64-C746-B13D-7FA2FA85E8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443284-A3D0-1242-9D77-55FA56DF4C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CF0906-8B84-4B66-BA81-34A0D22A41AC}"/>
              </a:ext>
            </a:extLst>
          </p:cNvPr>
          <p:cNvSpPr/>
          <p:nvPr userDrawn="1"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B5A3F59-170C-4358-A0BB-5B1BE3298282}"/>
              </a:ext>
            </a:extLst>
          </p:cNvPr>
          <p:cNvSpPr/>
          <p:nvPr userDrawn="1"/>
        </p:nvSpPr>
        <p:spPr>
          <a:xfrm rot="10800000" flipH="1" flipV="1">
            <a:off x="0" y="0"/>
            <a:ext cx="2170859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6707B3-6D9E-49A2-9D2D-04F27BE251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–Attribution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C7A7-D878-47CC-9FE2-513EE61127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521001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EB9AB-0596-425A-98FC-501AAB1613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FA0AA-800E-7843-B512-35F1E9224D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70000" contrast="-70000"/>
            <a:alphaModFix amt="25000"/>
          </a:blip>
          <a:stretch>
            <a:fillRect/>
          </a:stretch>
        </p:blipFill>
        <p:spPr>
          <a:xfrm>
            <a:off x="1119056" y="1659112"/>
            <a:ext cx="735132" cy="63973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94CB2C-5208-4516-9CE5-87591A2007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5376B58-0D2B-4FF4-B53E-D9BC23DE73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–</a:t>
            </a:r>
            <a:r>
              <a:rPr lang="en-GB" noProof="0" dirty="0"/>
              <a:t>Attribution</a:t>
            </a:r>
            <a:r>
              <a:rPr lang="en-US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301498649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0B8144-276B-844E-AB09-856E360E0D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alphaModFix amt="30000"/>
          </a:blip>
          <a:stretch>
            <a:fillRect/>
          </a:stretch>
        </p:blipFill>
        <p:spPr>
          <a:xfrm>
            <a:off x="3712175" y="977594"/>
            <a:ext cx="735132" cy="639733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CDE960-5EC6-49DA-9537-3203C82B14A8}"/>
              </a:ext>
            </a:extLst>
          </p:cNvPr>
          <p:cNvSpPr/>
          <p:nvPr userDrawn="1"/>
        </p:nvSpPr>
        <p:spPr>
          <a:xfrm flipV="1">
            <a:off x="0" y="0"/>
            <a:ext cx="3753196" cy="4975888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771F24-B90F-2B4E-BFD9-7FA2F32128D3}"/>
              </a:ext>
            </a:extLst>
          </p:cNvPr>
          <p:cNvCxnSpPr>
            <a:cxnSpLocks/>
          </p:cNvCxnSpPr>
          <p:nvPr userDrawn="1"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1309D15-EC9B-4E1C-9849-0B80574505B4}"/>
              </a:ext>
            </a:extLst>
          </p:cNvPr>
          <p:cNvSpPr/>
          <p:nvPr userDrawn="1"/>
        </p:nvSpPr>
        <p:spPr>
          <a:xfrm>
            <a:off x="2" y="1"/>
            <a:ext cx="5712299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ADD10B-0146-F745-B646-3159F9A476D9}"/>
              </a:ext>
            </a:extLst>
          </p:cNvPr>
          <p:cNvCxnSpPr>
            <a:cxnSpLocks/>
          </p:cNvCxnSpPr>
          <p:nvPr userDrawn="1"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5B8E-39CC-444F-A866-75C77C714F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D020BAC-609F-401F-BEDF-5E4D14F609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–Attribution name</a:t>
            </a:r>
          </a:p>
        </p:txBody>
      </p:sp>
    </p:spTree>
    <p:extLst>
      <p:ext uri="{BB962C8B-B14F-4D97-AF65-F5344CB8AC3E}">
        <p14:creationId xmlns:p14="http://schemas.microsoft.com/office/powerpoint/2010/main" val="42531120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B31051F-FBBC-40A7-A61A-056F1FEA4451}"/>
              </a:ext>
            </a:extLst>
          </p:cNvPr>
          <p:cNvSpPr/>
          <p:nvPr userDrawn="1"/>
        </p:nvSpPr>
        <p:spPr>
          <a:xfrm>
            <a:off x="7973568" y="4032504"/>
            <a:ext cx="4218432" cy="2834640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9E87C1-9A3A-4500-86C6-E801FFF2C005}"/>
              </a:ext>
            </a:extLst>
          </p:cNvPr>
          <p:cNvSpPr/>
          <p:nvPr userDrawn="1"/>
        </p:nvSpPr>
        <p:spPr>
          <a:xfrm>
            <a:off x="4448326" y="2"/>
            <a:ext cx="7743674" cy="6860921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F6C0BD-34E2-F343-B5DD-837F21A1131F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91EB9-C81E-45A1-9DB1-9280565284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071703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>
          <a:gsLst>
            <a:gs pos="62000">
              <a:schemeClr val="accent4"/>
            </a:gs>
            <a:gs pos="0">
              <a:schemeClr val="accent4">
                <a:lumMod val="50000"/>
              </a:schemeClr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6640645-9C01-4014-ACB6-CFEC73305AA1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2F2CA31-ACC6-4DB3-A513-DA544EF904F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E6D801-0970-A944-893E-ECB4C295E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60978"/>
          <a:stretch/>
        </p:blipFill>
        <p:spPr>
          <a:xfrm>
            <a:off x="0" y="6775487"/>
            <a:ext cx="12192000" cy="82513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4354659-C908-4A17-9232-5C7E621292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CEBA134-1D60-44D3-A84D-91E2966DE4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1D9A821-078D-43B9-8464-538D8E01286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GB" noProof="0" dirty="0"/>
              <a:t>Second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366D18E-8AA5-4690-BA85-84E71374D53A}"/>
              </a:ext>
            </a:extLst>
          </p:cNvPr>
          <p:cNvSpPr>
            <a:spLocks noGrp="1"/>
          </p:cNvSpPr>
          <p:nvPr>
            <p:ph type="media" sz="quarter" idx="24" hasCustomPrompt="1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GB" noProof="0" dirty="0"/>
              <a:t>insert</a:t>
            </a:r>
            <a:r>
              <a:rPr lang="en-US" dirty="0"/>
              <a:t> video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BCB93E-1DD3-D242-AFF8-8CD8BC6569A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63AFA50-524F-4FAD-99B2-5E1FE06BA878}"/>
              </a:ext>
            </a:extLst>
          </p:cNvPr>
          <p:cNvSpPr/>
          <p:nvPr userDrawn="1"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17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42416"/>
            <a:ext cx="5384800" cy="4873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42416"/>
            <a:ext cx="5384800" cy="4873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9F83D-D94F-4E45-A8B2-6C514902A01F}" type="datetime1">
              <a:rPr lang="de-DE" smtClean="0"/>
              <a:t>31.05.2024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23D8D-0D22-4CE6-8B16-C5D27E4AB31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366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9ED70ECC-4ED9-9C4B-8556-696D58B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9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DB50828-CA2B-0D4B-AD42-D12FEC51F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3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slideLayout" Target="../slideLayouts/slideLayout77.xml"/><Relationship Id="rId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>
            <a:extLst>
              <a:ext uri="{FF2B5EF4-FFF2-40B4-BE49-F238E27FC236}">
                <a16:creationId xmlns:a16="http://schemas.microsoft.com/office/drawing/2014/main" id="{383CB02E-CB78-1E4E-9135-1FC7AF2C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rgbClr val="000000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27" name="TextBox 6">
            <a:extLst>
              <a:ext uri="{FF2B5EF4-FFF2-40B4-BE49-F238E27FC236}">
                <a16:creationId xmlns:a16="http://schemas.microsoft.com/office/drawing/2014/main" id="{2F8709A1-9D90-9E4F-A02C-7C0BF094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cs typeface="Arial" panose="020B0604020202020204" pitchFamily="34" charset="0"/>
              </a:rPr>
              <a:t>|     hexagon.com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93" r:id="rId9"/>
    <p:sldLayoutId id="2147483897" r:id="rId10"/>
    <p:sldLayoutId id="2147483894" r:id="rId11"/>
    <p:sldLayoutId id="2147483896" r:id="rId12"/>
    <p:sldLayoutId id="2147483898" r:id="rId13"/>
    <p:sldLayoutId id="2147483865" r:id="rId14"/>
    <p:sldLayoutId id="2147483866" r:id="rId15"/>
    <p:sldLayoutId id="2147483867" r:id="rId16"/>
    <p:sldLayoutId id="2147483895" r:id="rId17"/>
    <p:sldLayoutId id="2147483868" r:id="rId18"/>
    <p:sldLayoutId id="2147483869" r:id="rId19"/>
    <p:sldLayoutId id="2147483870" r:id="rId20"/>
    <p:sldLayoutId id="2147483891" r:id="rId21"/>
    <p:sldLayoutId id="2147483892" r:id="rId22"/>
    <p:sldLayoutId id="2147483871" r:id="rId23"/>
    <p:sldLayoutId id="2147483872" r:id="rId24"/>
    <p:sldLayoutId id="2147483873" r:id="rId25"/>
    <p:sldLayoutId id="2147483874" r:id="rId26"/>
    <p:sldLayoutId id="2147483875" r:id="rId27"/>
    <p:sldLayoutId id="2147483876" r:id="rId28"/>
    <p:sldLayoutId id="2147483877" r:id="rId29"/>
    <p:sldLayoutId id="2147483878" r:id="rId30"/>
    <p:sldLayoutId id="2147483879" r:id="rId31"/>
    <p:sldLayoutId id="2147483880" r:id="rId32"/>
    <p:sldLayoutId id="2147483881" r:id="rId33"/>
    <p:sldLayoutId id="2147483882" r:id="rId34"/>
    <p:sldLayoutId id="2147483883" r:id="rId35"/>
    <p:sldLayoutId id="2147483884" r:id="rId36"/>
    <p:sldLayoutId id="2147483885" r:id="rId37"/>
    <p:sldLayoutId id="2147483886" r:id="rId38"/>
    <p:sldLayoutId id="2147483887" r:id="rId39"/>
    <p:sldLayoutId id="2147483888" r:id="rId40"/>
    <p:sldLayoutId id="2147483889" r:id="rId41"/>
    <p:sldLayoutId id="2147483890" r:id="rId4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2E7E6-B74B-2D41-B6D6-C76B1DCCDC59}"/>
              </a:ext>
            </a:extLst>
          </p:cNvPr>
          <p:cNvSpPr txBox="1"/>
          <p:nvPr userDrawn="1"/>
        </p:nvSpPr>
        <p:spPr>
          <a:xfrm>
            <a:off x="537030" y="6144577"/>
            <a:ext cx="388620" cy="3651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fld id="{A7AA8B22-FDF6-2048-9CAC-8C55A3435F10}" type="slidenum">
              <a:rPr lang="en-GB" sz="800" noProof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GB" sz="800" noProof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95C6C-1645-D640-9E03-34C2A9A19A32}"/>
              </a:ext>
            </a:extLst>
          </p:cNvPr>
          <p:cNvSpPr txBox="1"/>
          <p:nvPr userDrawn="1"/>
        </p:nvSpPr>
        <p:spPr>
          <a:xfrm>
            <a:off x="819632" y="6144577"/>
            <a:ext cx="4114800" cy="3651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noProof="0" dirty="0">
                <a:solidFill>
                  <a:srgbClr val="000000"/>
                </a:solidFill>
              </a:rPr>
              <a:t>|   </a:t>
            </a:r>
            <a:r>
              <a:rPr lang="en-GB" sz="800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800" noProof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hexagonmi.com</a:t>
            </a:r>
            <a:endParaRPr lang="en-GB" sz="800" noProof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  <p:sldLayoutId id="2147483917" r:id="rId18"/>
    <p:sldLayoutId id="2147483918" r:id="rId19"/>
    <p:sldLayoutId id="2147483919" r:id="rId20"/>
    <p:sldLayoutId id="2147483920" r:id="rId21"/>
    <p:sldLayoutId id="2147483921" r:id="rId22"/>
    <p:sldLayoutId id="2147483922" r:id="rId23"/>
    <p:sldLayoutId id="2147483923" r:id="rId24"/>
    <p:sldLayoutId id="2147483924" r:id="rId25"/>
    <p:sldLayoutId id="2147483925" r:id="rId26"/>
    <p:sldLayoutId id="2147483926" r:id="rId27"/>
    <p:sldLayoutId id="2147483927" r:id="rId28"/>
    <p:sldLayoutId id="2147483928" r:id="rId29"/>
    <p:sldLayoutId id="2147483929" r:id="rId30"/>
    <p:sldLayoutId id="2147483930" r:id="rId31"/>
    <p:sldLayoutId id="2147483931" r:id="rId32"/>
    <p:sldLayoutId id="2147483932" r:id="rId33"/>
    <p:sldLayoutId id="2147483933" r:id="rId34"/>
    <p:sldLayoutId id="2147483934" r:id="rId3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84">
          <p15:clr>
            <a:srgbClr val="F26B43"/>
          </p15:clr>
        </p15:guide>
        <p15:guide id="6" orient="horz" pos="3936">
          <p15:clr>
            <a:srgbClr val="F26B43"/>
          </p15:clr>
        </p15:guide>
        <p15:guide id="7" orient="horz" pos="4008">
          <p15:clr>
            <a:srgbClr val="F26B43"/>
          </p15:clr>
        </p15:guide>
        <p15:guide id="8" orient="horz" pos="3696">
          <p15:clr>
            <a:srgbClr val="F26B43"/>
          </p15:clr>
        </p15:guide>
        <p15:guide id="9" orient="horz" pos="960">
          <p15:clr>
            <a:srgbClr val="F26B43"/>
          </p15:clr>
        </p15:guide>
        <p15:guide id="10" orient="horz" pos="864">
          <p15:clr>
            <a:srgbClr val="F26B43"/>
          </p15:clr>
        </p15:guide>
        <p15:guide id="11" orient="horz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C4BC3A0-AC6A-4F26-A928-BDFCA2A2C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F5BA-2D14-4959-83BF-97F9DF34BA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VMC Hackathon 2024</a:t>
            </a:r>
          </a:p>
          <a:p>
            <a:r>
              <a:rPr lang="en-US" dirty="0" err="1"/>
              <a:t>VMC.Chatbot</a:t>
            </a:r>
            <a:r>
              <a:rPr lang="en-US" dirty="0"/>
              <a:t> – Demo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CDFD02C-93CC-1230-40A2-F15683F0C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6423" y="4726824"/>
            <a:ext cx="3655977" cy="310896"/>
          </a:xfrm>
        </p:spPr>
        <p:txBody>
          <a:bodyPr/>
          <a:lstStyle/>
          <a:p>
            <a:r>
              <a:rPr lang="en-US" dirty="0"/>
              <a:t>Jun 7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A9375DE-5912-4C2E-EC41-F4184197CEDC}"/>
              </a:ext>
            </a:extLst>
          </p:cNvPr>
          <p:cNvSpPr txBox="1">
            <a:spLocks/>
          </p:cNvSpPr>
          <p:nvPr/>
        </p:nvSpPr>
        <p:spPr>
          <a:xfrm>
            <a:off x="7926423" y="4040726"/>
            <a:ext cx="3655977" cy="6194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ZHAO Dong</a:t>
            </a:r>
          </a:p>
          <a:p>
            <a:pPr>
              <a:spcBef>
                <a:spcPts val="0"/>
              </a:spcBef>
            </a:pPr>
            <a:r>
              <a:rPr lang="en-US" dirty="0"/>
              <a:t>JENDRYSIK Nadine</a:t>
            </a:r>
          </a:p>
          <a:p>
            <a:pPr>
              <a:spcBef>
                <a:spcPts val="0"/>
              </a:spcBef>
            </a:pPr>
            <a:r>
              <a:rPr lang="en-US" dirty="0"/>
              <a:t>BERINGHOFF Jens</a:t>
            </a:r>
          </a:p>
        </p:txBody>
      </p:sp>
    </p:spTree>
    <p:extLst>
      <p:ext uri="{BB962C8B-B14F-4D97-AF65-F5344CB8AC3E}">
        <p14:creationId xmlns:p14="http://schemas.microsoft.com/office/powerpoint/2010/main" val="3419249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319340-3D40-4017-AE96-227E1D8E2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E9BA5-CFFC-4654-83F4-9C29111AEB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367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D1A7E4-9E2B-A40E-5E99-48EE66D9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138F87-5C5B-94E0-6117-1471DCC7DF26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Check List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Demo: FormingSuite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Demo: </a:t>
            </a:r>
            <a:r>
              <a:rPr lang="en-US" sz="1800" dirty="0" err="1"/>
              <a:t>Simufact.Forming</a:t>
            </a:r>
            <a:endParaRPr lang="en-US" sz="1800" dirty="0"/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What’s Learned?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Extend Check List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61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93BAB-96C5-0847-3DEC-695CCC5598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1B1E4-4D26-C077-87B2-9D507D13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F07-55AB-CF60-CE0C-268CCF853B6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have a Chatbot dialog with user input and response viewer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VMC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I want to add a button in a toolbar to invoke Chatbot dialog </a:t>
            </a:r>
            <a:r>
              <a:rPr lang="en-CA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CA" dirty="0">
                <a:solidFill>
                  <a:srgbClr val="FF0000"/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set up Knowledge Database for applications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query Knowledge Database to give answers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VMC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query Knowledge Database to show scripts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copy script directly from the viewer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highlight UI item directly from the viewer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SF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tx1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0000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C8D75C-7B8D-9D47-1B93-9AE7E75541E5}"/>
              </a:ext>
            </a:extLst>
          </p:cNvPr>
          <p:cNvSpPr/>
          <p:nvPr/>
        </p:nvSpPr>
        <p:spPr>
          <a:xfrm>
            <a:off x="7805393" y="3214540"/>
            <a:ext cx="3883844" cy="1348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i="1" dirty="0">
                <a:solidFill>
                  <a:schemeClr val="tx1"/>
                </a:solidFill>
                <a:highlight>
                  <a:srgbClr val="FFFFFF"/>
                </a:highlight>
                <a:latin typeface="Arial Narrow" panose="020B0606020202030204" pitchFamily="34" charset="0"/>
                <a:cs typeface="Arial" panose="020B0604020202020204" pitchFamily="34" charset="0"/>
              </a:rPr>
              <a:t>LEGENDS: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in A module, done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A: implement in A module, not yet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in A module, optional</a:t>
            </a:r>
          </a:p>
        </p:txBody>
      </p:sp>
    </p:spTree>
    <p:extLst>
      <p:ext uri="{BB962C8B-B14F-4D97-AF65-F5344CB8AC3E}">
        <p14:creationId xmlns:p14="http://schemas.microsoft.com/office/powerpoint/2010/main" val="25218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D50962-FC01-3037-1B1E-63862A2B17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Forming Suite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CD433F-8376-D1DA-BA69-2A37E935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5F66D-AD76-4F4F-5EAA-C554012B1ED9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Show toolbar and button to invoke chatbot</a:t>
            </a:r>
          </a:p>
          <a:p>
            <a:r>
              <a:rPr lang="en-US" dirty="0"/>
              <a:t>Query Knowledge Database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Compare FS.chm search and chatbot search: </a:t>
            </a:r>
            <a:r>
              <a:rPr lang="en-CA" dirty="0"/>
              <a:t>How to edit part features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Show query contents with follow up prompts: </a:t>
            </a:r>
            <a:r>
              <a:rPr lang="en-CA" dirty="0">
                <a:solidFill>
                  <a:schemeClr val="tx1"/>
                </a:solidFill>
              </a:rPr>
              <a:t>How to create double attached geometry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 query contents with styling:  /code How to import geometry and define its material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 query code: /code How to import geometry and define its material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 query </a:t>
            </a:r>
            <a:r>
              <a:rPr lang="en-CA" dirty="0" err="1">
                <a:solidFill>
                  <a:schemeClr val="tx1"/>
                </a:solidFill>
              </a:rPr>
              <a:t>ui</a:t>
            </a:r>
            <a:r>
              <a:rPr lang="en-CA" dirty="0">
                <a:solidFill>
                  <a:schemeClr val="tx1"/>
                </a:solidFill>
              </a:rPr>
              <a:t>: /</a:t>
            </a:r>
            <a:r>
              <a:rPr lang="en-CA" dirty="0" err="1">
                <a:solidFill>
                  <a:schemeClr val="tx1"/>
                </a:solidFill>
              </a:rPr>
              <a:t>ui</a:t>
            </a:r>
            <a:r>
              <a:rPr lang="en-CA" dirty="0">
                <a:solidFill>
                  <a:schemeClr val="tx1"/>
                </a:solidFill>
              </a:rPr>
              <a:t> How to merge  geometry sets 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 query private content: Give me the abstract of sectionless addendum design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 </a:t>
            </a:r>
            <a:r>
              <a:rPr lang="en-CA" dirty="0" err="1">
                <a:solidFill>
                  <a:schemeClr val="tx1"/>
                </a:solidFill>
              </a:rPr>
              <a:t>QnA</a:t>
            </a:r>
            <a:r>
              <a:rPr lang="en-CA" dirty="0">
                <a:solidFill>
                  <a:schemeClr val="tx1"/>
                </a:solidFill>
              </a:rPr>
              <a:t> playground for query testing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074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4B92C5-B243-7754-E9BB-4233550F39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Simufact.Forming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7219E9-4112-668E-3CB4-6A041D5C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D71F7-C4B6-072A-6D80-C778125AFC1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Show toolbar and button to invoke chatbot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957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7163A0-B5E3-1919-4C35-123E028C33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134BCC-963D-BD0F-8997-9108999F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F9AEA-8D78-A917-1D77-B9544EE52C11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What’s the best way to upload and store my knowledge documents?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Azure Blob Storage Service (Static Web Hosting)</a:t>
            </a:r>
          </a:p>
          <a:p>
            <a:r>
              <a:rPr lang="en-CA" dirty="0">
                <a:solidFill>
                  <a:schemeClr val="tx1"/>
                </a:solidFill>
              </a:rPr>
              <a:t>What’s the best way to set up my knowledge database?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Azure Language Studio</a:t>
            </a:r>
          </a:p>
          <a:p>
            <a:r>
              <a:rPr lang="en-US" dirty="0">
                <a:solidFill>
                  <a:schemeClr val="tx1"/>
                </a:solidFill>
              </a:rPr>
              <a:t>What’s the best document format for feeding the Azure Cognitive engine?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Structured Text + Resource Links: MARKDOWN, HTML</a:t>
            </a:r>
          </a:p>
          <a:p>
            <a:r>
              <a:rPr lang="en-CA" dirty="0">
                <a:solidFill>
                  <a:schemeClr val="tx1"/>
                </a:solidFill>
              </a:rPr>
              <a:t>Why is URL sources preferred in Language Studio?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Direct uploading has much stricter file and storage limits</a:t>
            </a:r>
          </a:p>
          <a:p>
            <a:r>
              <a:rPr lang="en-CA" dirty="0">
                <a:solidFill>
                  <a:schemeClr val="tx1"/>
                </a:solidFill>
              </a:rPr>
              <a:t>Does it take very long time to digest the documents?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No, the performance is good</a:t>
            </a:r>
          </a:p>
          <a:p>
            <a:r>
              <a:rPr lang="en-CA" dirty="0">
                <a:solidFill>
                  <a:schemeClr val="tx1"/>
                </a:solidFill>
              </a:rPr>
              <a:t>How can I improve my Knowledge Database?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more feeds, the better answers.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Synonyms and follow-up prompts are available</a:t>
            </a:r>
          </a:p>
          <a:p>
            <a:r>
              <a:rPr lang="en-CA" dirty="0">
                <a:solidFill>
                  <a:schemeClr val="tx1"/>
                </a:solidFill>
              </a:rPr>
              <a:t>Can I test my Knowledge Database and improve the answers?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Yes, test tool is available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41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726631-36F8-3FA7-8B59-66F185FA01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DD545D-A820-1AD8-4CFA-12F9E097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 (Cont.)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8DB7-2C50-85EC-FF57-1C3DD1C33B7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Can I call Azure Language Cognitive Service directly from my Qt application?</a:t>
            </a:r>
          </a:p>
          <a:p>
            <a:pPr lvl="1"/>
            <a:r>
              <a:rPr lang="en-CA" dirty="0"/>
              <a:t>Yes, using Qt Network module</a:t>
            </a:r>
          </a:p>
          <a:p>
            <a:r>
              <a:rPr lang="en-CA" dirty="0"/>
              <a:t>Can Azure Language Cognitive Service learn from my script examples and generate script for me?</a:t>
            </a:r>
          </a:p>
          <a:p>
            <a:pPr lvl="1"/>
            <a:r>
              <a:rPr lang="en-CA" dirty="0"/>
              <a:t>No, it’s not meant for code understanding and generation.</a:t>
            </a:r>
          </a:p>
          <a:p>
            <a:r>
              <a:rPr lang="en-CA" dirty="0"/>
              <a:t>What’s the advantages of using chatbot instead of searching documents?</a:t>
            </a:r>
          </a:p>
          <a:p>
            <a:pPr lvl="1"/>
            <a:r>
              <a:rPr lang="en-CA" dirty="0"/>
              <a:t>Searching documents: context unaware / multiple results without ranking</a:t>
            </a:r>
          </a:p>
          <a:p>
            <a:pPr lvl="1"/>
            <a:r>
              <a:rPr lang="en-CA" dirty="0"/>
              <a:t>Using chatbot: context aware / responses based on confidence level</a:t>
            </a:r>
          </a:p>
          <a:p>
            <a:r>
              <a:rPr lang="en-CA" dirty="0"/>
              <a:t>What are the advantages of our Embedded </a:t>
            </a:r>
            <a:r>
              <a:rPr lang="en-CA" dirty="0" err="1"/>
              <a:t>VMC.Copilot</a:t>
            </a:r>
            <a:r>
              <a:rPr lang="en-CA" dirty="0"/>
              <a:t> (EC) vs. Microsoft Copilot (MC)?</a:t>
            </a:r>
          </a:p>
          <a:p>
            <a:pPr lvl="1"/>
            <a:r>
              <a:rPr lang="en-CA" dirty="0"/>
              <a:t>Knowledge domains:</a:t>
            </a:r>
          </a:p>
          <a:p>
            <a:pPr lvl="2"/>
            <a:r>
              <a:rPr lang="en-CA" dirty="0"/>
              <a:t>MC: public domain</a:t>
            </a:r>
          </a:p>
          <a:p>
            <a:pPr lvl="2"/>
            <a:r>
              <a:rPr lang="en-CA" dirty="0"/>
              <a:t>EC: selected public + private domains</a:t>
            </a:r>
          </a:p>
          <a:p>
            <a:pPr lvl="1"/>
            <a:r>
              <a:rPr lang="en-CA" dirty="0"/>
              <a:t>Answer format:</a:t>
            </a:r>
          </a:p>
          <a:p>
            <a:pPr lvl="2"/>
            <a:r>
              <a:rPr lang="en-CA" dirty="0"/>
              <a:t>MC: most are text based without images</a:t>
            </a:r>
          </a:p>
          <a:p>
            <a:pPr lvl="2"/>
            <a:r>
              <a:rPr lang="en-CA" dirty="0"/>
              <a:t>EC: anything we want</a:t>
            </a:r>
          </a:p>
          <a:p>
            <a:pPr lvl="1"/>
            <a:r>
              <a:rPr lang="en-CA" dirty="0"/>
              <a:t>Interaction within software:</a:t>
            </a:r>
          </a:p>
          <a:p>
            <a:pPr lvl="2"/>
            <a:r>
              <a:rPr lang="en-CA" dirty="0"/>
              <a:t>MC: not feasible</a:t>
            </a:r>
          </a:p>
          <a:p>
            <a:pPr lvl="2"/>
            <a:r>
              <a:rPr lang="en-CA" dirty="0"/>
              <a:t>EC: anything we want</a:t>
            </a:r>
          </a:p>
          <a:p>
            <a:pPr marL="0" indent="0">
              <a:buNone/>
            </a:pPr>
            <a:endParaRPr lang="en-CA" dirty="0"/>
          </a:p>
          <a:p>
            <a:pPr lvl="2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6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EEF7FB-E47B-943C-7ACC-F8204FE88D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9EC857-E2DD-B985-1DF4-18414EDD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 (Cont.)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5F99E-ADF7-F268-6883-D55A7535720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CA" dirty="0"/>
              <a:t>Why choose Microsoft Azure, not AWS, Google AI or other service providers?</a:t>
            </a:r>
          </a:p>
          <a:p>
            <a:pPr lvl="1"/>
            <a:r>
              <a:rPr lang="en-CA" dirty="0"/>
              <a:t>We have subscriptions with Microsoft Azure</a:t>
            </a:r>
          </a:p>
          <a:p>
            <a:r>
              <a:rPr lang="en-US" dirty="0"/>
              <a:t>Is that safe to let Azure Language Cognitive Service to digest my documents and scripts?</a:t>
            </a:r>
          </a:p>
          <a:p>
            <a:pPr lvl="1"/>
            <a:r>
              <a:rPr lang="en-US" dirty="0"/>
              <a:t>Yes, those are user materials.</a:t>
            </a:r>
          </a:p>
          <a:p>
            <a:r>
              <a:rPr lang="en-US" dirty="0"/>
              <a:t>Can I use it in other products?</a:t>
            </a:r>
          </a:p>
          <a:p>
            <a:pPr lvl="1"/>
            <a:r>
              <a:rPr lang="en-US" dirty="0"/>
              <a:t>Yes, the core is NuGet packaged and can be easily adapted to any products.</a:t>
            </a:r>
          </a:p>
          <a:p>
            <a:r>
              <a:rPr lang="en-US" dirty="0"/>
              <a:t>Can I ask using a different language and get answers in that language?</a:t>
            </a:r>
          </a:p>
          <a:p>
            <a:pPr lvl="1"/>
            <a:r>
              <a:rPr lang="en-US" dirty="0"/>
              <a:t>Yes, feasible with Azure Language Translation service</a:t>
            </a:r>
          </a:p>
          <a:p>
            <a:r>
              <a:rPr lang="en-US" dirty="0"/>
              <a:t>Is that expensive to use the Azure Blob Storage service?</a:t>
            </a:r>
          </a:p>
          <a:p>
            <a:pPr lvl="1"/>
            <a:r>
              <a:rPr lang="en-US"/>
              <a:t>No</a:t>
            </a:r>
            <a:endParaRPr lang="en-US" dirty="0"/>
          </a:p>
          <a:p>
            <a:r>
              <a:rPr lang="en-US" dirty="0"/>
              <a:t>Is that expensive to use the Azure Language Cognitive Service?</a:t>
            </a:r>
          </a:p>
          <a:p>
            <a:pPr lvl="1"/>
            <a:r>
              <a:rPr lang="en-US" dirty="0"/>
              <a:t>Depends on the service call volume, in my experiment: $0/m(F0) or ~$40/m (S1) for 18M document training and querying. The tier is controllable.</a:t>
            </a:r>
          </a:p>
          <a:p>
            <a:pPr lvl="1"/>
            <a:r>
              <a:rPr lang="en-US" dirty="0"/>
              <a:t>Projecting in production ~$100/m for one product</a:t>
            </a:r>
          </a:p>
          <a:p>
            <a:pPr lvl="1"/>
            <a:r>
              <a:rPr lang="en-US" dirty="0"/>
              <a:t>Comparing tons of subscription credits are wasted, this is just a tiny fraction of the expenses.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5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5500BF-795A-6927-7D6C-99DB2E4C81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266E83-D9FE-3A67-6C93-987BCDAA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Check List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411C6-A138-7B7D-56F9-51D612ABD3A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question in my own language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have the answer in my own language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Chatbot to generate a script for me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Chatbot to revise generated script with </a:t>
            </a:r>
            <a:r>
              <a:rPr lang="en-US"/>
              <a:t>some prompts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5857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261&quot;/&gt;&lt;/object&gt;&lt;object type=&quot;3&quot; unique_id=&quot;10005&quot;&gt;&lt;property id=&quot;20148&quot; value=&quot;5&quot;/&gt;&lt;property id=&quot;20300&quot; value=&quot;Slide 3&quot;/&gt;&lt;property id=&quot;20307&quot; value=&quot;262&quot;/&gt;&lt;/object&gt;&lt;object type=&quot;3&quot; unique_id=&quot;10006&quot;&gt;&lt;property id=&quot;20148&quot; value=&quot;5&quot;/&gt;&lt;property id=&quot;20300&quot; value=&quot;Slide 4&quot;/&gt;&lt;property id=&quot;20307&quot; value=&quot;299&quot;/&gt;&lt;/object&gt;&lt;object type=&quot;3&quot; unique_id=&quot;10007&quot;&gt;&lt;property id=&quot;20148&quot; value=&quot;5&quot;/&gt;&lt;property id=&quot;20300&quot; value=&quot;Slide 5&quot;/&gt;&lt;property id=&quot;20307&quot; value=&quot;269&quot;/&gt;&lt;/object&gt;&lt;object type=&quot;3&quot; unique_id=&quot;10008&quot;&gt;&lt;property id=&quot;20148&quot; value=&quot;5&quot;/&gt;&lt;property id=&quot;20300&quot; value=&quot;Slide 6&quot;/&gt;&lt;property id=&quot;20307&quot; value=&quot;300&quot;/&gt;&lt;/object&gt;&lt;object type=&quot;3&quot; unique_id=&quot;10009&quot;&gt;&lt;property id=&quot;20148&quot; value=&quot;5&quot;/&gt;&lt;property id=&quot;20300&quot; value=&quot;Slide 7&quot;/&gt;&lt;property id=&quot;20307&quot; value=&quot;271&quot;/&gt;&lt;/object&gt;&lt;object type=&quot;3&quot; unique_id=&quot;10010&quot;&gt;&lt;property id=&quot;20148&quot; value=&quot;5&quot;/&gt;&lt;property id=&quot;20300&quot; value=&quot;Slide 8&quot;/&gt;&lt;property id=&quot;20307&quot; value=&quot;301&quot;/&gt;&lt;/object&gt;&lt;object type=&quot;3&quot; unique_id=&quot;10011&quot;&gt;&lt;property id=&quot;20148&quot; value=&quot;5&quot;/&gt;&lt;property id=&quot;20300&quot; value=&quot;Slide 9 - &amp;quot;Agenda Slide Title&amp;quot;&quot;/&gt;&lt;property id=&quot;20307&quot; value=&quot;268&quot;/&gt;&lt;/object&gt;&lt;object type=&quot;3&quot; unique_id=&quot;10012&quot;&gt;&lt;property id=&quot;20148&quot; value=&quot;5&quot;/&gt;&lt;property id=&quot;20300&quot; value=&quot;Slide 10 - &amp;quot;Agenda Slide Title&amp;quot;&quot;/&gt;&lt;property id=&quot;20307&quot; value=&quot;274&quot;/&gt;&lt;/object&gt;&lt;object type=&quot;3&quot; unique_id=&quot;10013&quot;&gt;&lt;property id=&quot;20148&quot; value=&quot;5&quot;/&gt;&lt;property id=&quot;20300&quot; value=&quot;Slide 11 - &amp;quot;Slide Title, Bold, 24 pt.&amp;quot;&quot;/&gt;&lt;property id=&quot;20307&quot; value=&quot;272&quot;/&gt;&lt;/object&gt;&lt;object type=&quot;3&quot; unique_id=&quot;10014&quot;&gt;&lt;property id=&quot;20148&quot; value=&quot;5&quot;/&gt;&lt;property id=&quot;20300&quot; value=&quot;Slide 12 - &amp;quot;Slide Title, Bold, 24 pt. &amp;quot;&quot;/&gt;&lt;property id=&quot;20307&quot; value=&quot;273&quot;/&gt;&lt;/object&gt;&lt;object type=&quot;3&quot; unique_id=&quot;10015&quot;&gt;&lt;property id=&quot;20148&quot; value=&quot;5&quot;/&gt;&lt;property id=&quot;20300&quot; value=&quot;Slide 13 - &amp;quot;Slide Title, Bold, 24 pt. &amp;quot;&quot;/&gt;&lt;property id=&quot;20307&quot; value=&quot;275&quot;/&gt;&lt;/object&gt;&lt;object type=&quot;3&quot; unique_id=&quot;10016&quot;&gt;&lt;property id=&quot;20148&quot; value=&quot;5&quot;/&gt;&lt;property id=&quot;20300&quot; value=&quot;Slide 14 - &amp;quot;Slide Title, Bold, 24 pt.&amp;quot;&quot;/&gt;&lt;property id=&quot;20307&quot; value=&quot;277&quot;/&gt;&lt;/object&gt;&lt;object type=&quot;3&quot; unique_id=&quot;10017&quot;&gt;&lt;property id=&quot;20148&quot; value=&quot;5&quot;/&gt;&lt;property id=&quot;20300&quot; value=&quot;Slide 15 - &amp;quot;Slide Title, Bold, 24 pt.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Slide Title, Bold, 24 pt.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lide Title, Bold, 24 pt.&amp;quot;&quot;/&gt;&lt;property id=&quot;20307&quot; value=&quot;280&quot;/&gt;&lt;/object&gt;&lt;object type=&quot;3&quot; unique_id=&quot;10020&quot;&gt;&lt;property id=&quot;20148&quot; value=&quot;5&quot;/&gt;&lt;property id=&quot;20300&quot; value=&quot;Slide 18 - &amp;quot;Slide Title, Bold, 24 pt.&amp;quot;&quot;/&gt;&lt;property id=&quot;20307&quot; value=&quot;281&quot;/&gt;&lt;/object&gt;&lt;object type=&quot;3&quot; unique_id=&quot;10021&quot;&gt;&lt;property id=&quot;20148&quot; value=&quot;5&quot;/&gt;&lt;property id=&quot;20300&quot; value=&quot;Slide 19 - &amp;quot;Slide Title, Bold, 24 pt.&amp;quot;&quot;/&gt;&lt;property id=&quot;20307&quot; value=&quot;282&quot;/&gt;&lt;/object&gt;&lt;object type=&quot;3&quot; unique_id=&quot;10022&quot;&gt;&lt;property id=&quot;20148&quot; value=&quot;5&quot;/&gt;&lt;property id=&quot;20300&quot; value=&quot;Slide 20 - &amp;quot;Slide Title, Bold, 24 pt.&amp;quot;&quot;/&gt;&lt;property id=&quot;20307&quot; value=&quot;283&quot;/&gt;&lt;/object&gt;&lt;object type=&quot;3&quot; unique_id=&quot;10023&quot;&gt;&lt;property id=&quot;20148&quot; value=&quot;5&quot;/&gt;&lt;property id=&quot;20300&quot; value=&quot;Slide 21 - &amp;quot;Slide Title, Bold, 24 pt.&amp;quot;&quot;/&gt;&lt;property id=&quot;20307&quot; value=&quot;284&quot;/&gt;&lt;/object&gt;&lt;object type=&quot;3&quot; unique_id=&quot;10024&quot;&gt;&lt;property id=&quot;20148&quot; value=&quot;5&quot;/&gt;&lt;property id=&quot;20300&quot; value=&quot;Slide 22 - &amp;quot;Slide Title, Bold, 24 pt.&amp;quot;&quot;/&gt;&lt;property id=&quot;20307&quot; value=&quot;285&quot;/&gt;&lt;/object&gt;&lt;object type=&quot;3&quot; unique_id=&quot;10025&quot;&gt;&lt;property id=&quot;20148&quot; value=&quot;5&quot;/&gt;&lt;property id=&quot;20300&quot; value=&quot;Slide 23 - &amp;quot;Slide Title, Bold, 24 pt.&amp;quot;&quot;/&gt;&lt;property id=&quot;20307&quot; value=&quot;287&quot;/&gt;&lt;/object&gt;&lt;object type=&quot;3&quot; unique_id=&quot;10026&quot;&gt;&lt;property id=&quot;20148&quot; value=&quot;5&quot;/&gt;&lt;property id=&quot;20300&quot; value=&quot;Slide 24 - &amp;quot;Slide Title, Bold, 24 pt.&amp;quot;&quot;/&gt;&lt;property id=&quot;20307&quot; value=&quot;292&quot;/&gt;&lt;/object&gt;&lt;object type=&quot;3&quot; unique_id=&quot;10027&quot;&gt;&lt;property id=&quot;20148&quot; value=&quot;5&quot;/&gt;&lt;property id=&quot;20300&quot; value=&quot;Slide 25 - &amp;quot;Slide Title, Bold, 24 pt.&amp;quot;&quot;/&gt;&lt;property id=&quot;20307&quot; value=&quot;298&quot;/&gt;&lt;/object&gt;&lt;object type=&quot;3&quot; unique_id=&quot;10028&quot;&gt;&lt;property id=&quot;20148&quot; value=&quot;5&quot;/&gt;&lt;property id=&quot;20300&quot; value=&quot;Slide 26 - &amp;quot;Slide Title, Bold, 24 pt.&amp;quot;&quot;/&gt;&lt;property id=&quot;20307&quot; value=&quot;296&quot;/&gt;&lt;/object&gt;&lt;object type=&quot;3&quot; unique_id=&quot;10029&quot;&gt;&lt;property id=&quot;20148&quot; value=&quot;5&quot;/&gt;&lt;property id=&quot;20300&quot; value=&quot;Slide 27 - &amp;quot;Slide Title, Bold, 24 pt.&amp;quot;&quot;/&gt;&lt;property id=&quot;20307&quot; value=&quot;293&quot;/&gt;&lt;/object&gt;&lt;object type=&quot;3&quot; unique_id=&quot;10030&quot;&gt;&lt;property id=&quot;20148&quot; value=&quot;5&quot;/&gt;&lt;property id=&quot;20300&quot; value=&quot;Slide 28&quot;/&gt;&lt;property id=&quot;20307&quot; value=&quot;294&quot;/&gt;&lt;/object&gt;&lt;object type=&quot;3&quot; unique_id=&quot;10031&quot;&gt;&lt;property id=&quot;20148&quot; value=&quot;5&quot;/&gt;&lt;property id=&quot;20300&quot; value=&quot;Slide 29&quot;/&gt;&lt;property id=&quot;20307&quot; value=&quot;289&quot;/&gt;&lt;/object&gt;&lt;object type=&quot;3&quot; unique_id=&quot;10032&quot;&gt;&lt;property id=&quot;20148&quot; value=&quot;5&quot;/&gt;&lt;property id=&quot;20300&quot; value=&quot;Slide 30&quot;/&gt;&lt;property id=&quot;20307&quot; value=&quot;290&quot;/&gt;&lt;/object&gt;&lt;object type=&quot;3&quot; unique_id=&quot;10033&quot;&gt;&lt;property id=&quot;20148&quot; value=&quot;5&quot;/&gt;&lt;property id=&quot;20300&quot; value=&quot;Slide 31&quot;/&gt;&lt;property id=&quot;20307&quot; value=&quot;291&quot;/&gt;&lt;/object&gt;&lt;/object&gt;&lt;object type=&quot;8&quot; unique_id=&quot;1006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_Powerpoint_Template Portfolio Training.potx" id="{9730D592-ADB9-4D29-8F8B-7208C60B4D08}" vid="{5E1C3D0D-208F-40EB-855D-DF4A5AC7E215}"/>
    </a:ext>
  </a:extLst>
</a:theme>
</file>

<file path=ppt/theme/theme2.xml><?xml version="1.0" encoding="utf-8"?>
<a:theme xmlns:a="http://schemas.openxmlformats.org/drawingml/2006/main" name="Offic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_Powerpoint_Template Portfolio Training.potx" id="{9730D592-ADB9-4D29-8F8B-7208C60B4D08}" vid="{AD8D67AE-D99C-4251-8551-8CFFA378A73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10F89A0BBA6C34A913DB646AC567109" ma:contentTypeVersion="12" ma:contentTypeDescription="Ein neues Dokument erstellen." ma:contentTypeScope="" ma:versionID="b3371b258f4be0ddf951ea065973cc30">
  <xsd:schema xmlns:xsd="http://www.w3.org/2001/XMLSchema" xmlns:xs="http://www.w3.org/2001/XMLSchema" xmlns:p="http://schemas.microsoft.com/office/2006/metadata/properties" xmlns:ns2="1f6a6638-2655-4a74-b9f8-16c1b5edccac" xmlns:ns3="bf34d6df-5183-4f9f-a1bd-e8af6fdd30b8" targetNamespace="http://schemas.microsoft.com/office/2006/metadata/properties" ma:root="true" ma:fieldsID="375e732f81423a44c24ef989eb02442f" ns2:_="" ns3:_="">
    <xsd:import namespace="1f6a6638-2655-4a74-b9f8-16c1b5edccac"/>
    <xsd:import namespace="bf34d6df-5183-4f9f-a1bd-e8af6fdd30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6a6638-2655-4a74-b9f8-16c1b5edcc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4d6df-5183-4f9f-a1bd-e8af6fdd30b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CB94B5-2582-4AC7-85D8-612CAD4FD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6a6638-2655-4a74-b9f8-16c1b5edccac"/>
    <ds:schemaRef ds:uri="bf34d6df-5183-4f9f-a1bd-e8af6fdd30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43A033-2779-4EB5-82E0-EE769341BA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794DA4-B143-4F60-BF7C-EA867C43D1FE}">
  <ds:schemaRefs>
    <ds:schemaRef ds:uri="http://schemas.microsoft.com/office/2006/metadata/properties"/>
    <ds:schemaRef ds:uri="http://schemas.microsoft.com/office/infopath/2007/PartnerControls"/>
    <ds:schemaRef ds:uri="d62b6ecb-acff-4b24-a527-ff2b271ebe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Portfolio Training</Template>
  <TotalTime>2085</TotalTime>
  <Words>773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Arial Narrow</vt:lpstr>
      <vt:lpstr>Calibri</vt:lpstr>
      <vt:lpstr>Wingdings</vt:lpstr>
      <vt:lpstr>Office Theme</vt:lpstr>
      <vt:lpstr>Office</vt:lpstr>
      <vt:lpstr>PowerPoint Presentation</vt:lpstr>
      <vt:lpstr>Agenda</vt:lpstr>
      <vt:lpstr>Check List</vt:lpstr>
      <vt:lpstr>Demo</vt:lpstr>
      <vt:lpstr>Demo</vt:lpstr>
      <vt:lpstr>What’s learned?</vt:lpstr>
      <vt:lpstr>What’s learned? (Cont.)</vt:lpstr>
      <vt:lpstr>What’s learned? (Cont.)</vt:lpstr>
      <vt:lpstr>Extend Check List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EngServices - Teknicae</dc:creator>
  <cp:keywords/>
  <dc:description/>
  <cp:lastModifiedBy>ZHAO Dong</cp:lastModifiedBy>
  <cp:revision>54</cp:revision>
  <dcterms:created xsi:type="dcterms:W3CDTF">2022-02-07T15:31:05Z</dcterms:created>
  <dcterms:modified xsi:type="dcterms:W3CDTF">2024-06-01T02:24:50Z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0x010100610F89A0BBA6C34A913DB646AC567109</vt:lpwstr>
  </property>
  <property fmtid="{D5CDD505-2E9C-101B-9397-08002B2CF9AE}" pid="3" name="_dlc_DocIdItemGuid">
    <vt:lpwstr>d1e074de-e6c2-4918-9db0-2fa8667cf0b1</vt:lpwstr>
  </property>
</Properties>
</file>