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99" r:id="rId5"/>
  </p:sldMasterIdLst>
  <p:notesMasterIdLst>
    <p:notesMasterId r:id="rId16"/>
  </p:notesMasterIdLst>
  <p:handoutMasterIdLst>
    <p:handoutMasterId r:id="rId17"/>
  </p:handoutMasterIdLst>
  <p:sldIdLst>
    <p:sldId id="256" r:id="rId6"/>
    <p:sldId id="264" r:id="rId7"/>
    <p:sldId id="265" r:id="rId8"/>
    <p:sldId id="274" r:id="rId9"/>
    <p:sldId id="271" r:id="rId10"/>
    <p:sldId id="272" r:id="rId11"/>
    <p:sldId id="282" r:id="rId12"/>
    <p:sldId id="283" r:id="rId13"/>
    <p:sldId id="267" r:id="rId14"/>
    <p:sldId id="259" r:id="rId15"/>
  </p:sldIdLst>
  <p:sldSz cx="12192000" cy="6858000"/>
  <p:notesSz cx="6858000" cy="9144000"/>
  <p:custDataLst>
    <p:tags r:id="rId18"/>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TON Amelia" initials="" lastIdx="95" clrIdx="0"/>
  <p:cmAuthor id="2" name="Melanie Franci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6968" autoAdjust="0"/>
  </p:normalViewPr>
  <p:slideViewPr>
    <p:cSldViewPr snapToGrid="0" snapToObjects="1">
      <p:cViewPr varScale="1">
        <p:scale>
          <a:sx n="88" d="100"/>
          <a:sy n="88" d="100"/>
        </p:scale>
        <p:origin x="135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CA891-D4F0-47EE-A366-4CD37348E1BA}"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DE"/>
        </a:p>
      </dgm:t>
    </dgm:pt>
    <dgm:pt modelId="{471BC42F-FC2E-4A20-813C-7D1EBEA9BE5E}">
      <dgm:prSet phldrT="[Text]"/>
      <dgm:spPr/>
      <dgm:t>
        <a:bodyPr/>
        <a:lstStyle/>
        <a:p>
          <a:r>
            <a:rPr lang="en-GB" dirty="0"/>
            <a:t>xml</a:t>
          </a:r>
          <a:endParaRPr lang="en-DE" dirty="0"/>
        </a:p>
      </dgm:t>
    </dgm:pt>
    <dgm:pt modelId="{8AA0B185-972A-471E-B419-6AF64A55AD6F}" type="parTrans" cxnId="{6847F873-E455-4B6B-8A1E-E640ED5F9911}">
      <dgm:prSet/>
      <dgm:spPr/>
      <dgm:t>
        <a:bodyPr/>
        <a:lstStyle/>
        <a:p>
          <a:endParaRPr lang="en-DE"/>
        </a:p>
      </dgm:t>
    </dgm:pt>
    <dgm:pt modelId="{A1231FA0-5C85-4925-AFE8-60E323A9AA29}" type="sibTrans" cxnId="{6847F873-E455-4B6B-8A1E-E640ED5F9911}">
      <dgm:prSet/>
      <dgm:spPr/>
      <dgm:t>
        <a:bodyPr/>
        <a:lstStyle/>
        <a:p>
          <a:endParaRPr lang="en-DE"/>
        </a:p>
      </dgm:t>
    </dgm:pt>
    <dgm:pt modelId="{0FA4BC3C-1F9A-4634-B738-461EE7823510}">
      <dgm:prSet phldrT="[Text]"/>
      <dgm:spPr/>
      <dgm:t>
        <a:bodyPr/>
        <a:lstStyle/>
        <a:p>
          <a:r>
            <a:rPr lang="en-GB" dirty="0"/>
            <a:t>html</a:t>
          </a:r>
          <a:endParaRPr lang="en-DE" dirty="0"/>
        </a:p>
      </dgm:t>
    </dgm:pt>
    <dgm:pt modelId="{014DC7A9-6791-45D7-854A-3DC75E93205E}" type="parTrans" cxnId="{AC01D01D-297F-4265-93C9-C0E51FEDFD1F}">
      <dgm:prSet/>
      <dgm:spPr/>
      <dgm:t>
        <a:bodyPr/>
        <a:lstStyle/>
        <a:p>
          <a:endParaRPr lang="en-DE"/>
        </a:p>
      </dgm:t>
    </dgm:pt>
    <dgm:pt modelId="{CE04B068-51D0-4B41-B3CB-737FE871F452}" type="sibTrans" cxnId="{AC01D01D-297F-4265-93C9-C0E51FEDFD1F}">
      <dgm:prSet/>
      <dgm:spPr/>
      <dgm:t>
        <a:bodyPr/>
        <a:lstStyle/>
        <a:p>
          <a:endParaRPr lang="en-DE"/>
        </a:p>
      </dgm:t>
    </dgm:pt>
    <dgm:pt modelId="{84F902F9-7E05-4D30-A46F-26F50A2E9CFD}">
      <dgm:prSet phldrT="[Text]"/>
      <dgm:spPr/>
      <dgm:t>
        <a:bodyPr/>
        <a:lstStyle/>
        <a:p>
          <a:r>
            <a:rPr lang="en-GB" dirty="0"/>
            <a:t>static website</a:t>
          </a:r>
          <a:endParaRPr lang="en-DE" dirty="0"/>
        </a:p>
      </dgm:t>
    </dgm:pt>
    <dgm:pt modelId="{58D07AFC-F262-4CCA-B890-12928F30A4AA}" type="parTrans" cxnId="{1D4E1104-D6C8-46C4-8A67-3E857C5AD4A3}">
      <dgm:prSet/>
      <dgm:spPr/>
      <dgm:t>
        <a:bodyPr/>
        <a:lstStyle/>
        <a:p>
          <a:endParaRPr lang="en-DE"/>
        </a:p>
      </dgm:t>
    </dgm:pt>
    <dgm:pt modelId="{02AC3380-51CD-41BE-8C17-99D2B0944391}" type="sibTrans" cxnId="{1D4E1104-D6C8-46C4-8A67-3E857C5AD4A3}">
      <dgm:prSet/>
      <dgm:spPr/>
      <dgm:t>
        <a:bodyPr/>
        <a:lstStyle/>
        <a:p>
          <a:endParaRPr lang="en-DE"/>
        </a:p>
      </dgm:t>
    </dgm:pt>
    <dgm:pt modelId="{3562C9D5-BC4D-4157-8076-9F01F4C8157E}" type="pres">
      <dgm:prSet presAssocID="{DC5CA891-D4F0-47EE-A366-4CD37348E1BA}" presName="Name0" presStyleCnt="0">
        <dgm:presLayoutVars>
          <dgm:chMax val="7"/>
          <dgm:chPref val="7"/>
          <dgm:dir/>
          <dgm:animLvl val="lvl"/>
        </dgm:presLayoutVars>
      </dgm:prSet>
      <dgm:spPr/>
    </dgm:pt>
    <dgm:pt modelId="{4D8E518A-08BE-4064-9A5E-63021AB3804A}" type="pres">
      <dgm:prSet presAssocID="{471BC42F-FC2E-4A20-813C-7D1EBEA9BE5E}" presName="Accent1" presStyleCnt="0"/>
      <dgm:spPr/>
    </dgm:pt>
    <dgm:pt modelId="{FA6337B8-5CFE-48E8-A8F9-538CCB76F5A2}" type="pres">
      <dgm:prSet presAssocID="{471BC42F-FC2E-4A20-813C-7D1EBEA9BE5E}" presName="Accent" presStyleLbl="node1" presStyleIdx="0" presStyleCnt="3"/>
      <dgm:spPr/>
    </dgm:pt>
    <dgm:pt modelId="{29393BFD-0319-4FF1-BCE3-F71A95C0ABB8}" type="pres">
      <dgm:prSet presAssocID="{471BC42F-FC2E-4A20-813C-7D1EBEA9BE5E}" presName="Parent1" presStyleLbl="revTx" presStyleIdx="0" presStyleCnt="3">
        <dgm:presLayoutVars>
          <dgm:chMax val="1"/>
          <dgm:chPref val="1"/>
          <dgm:bulletEnabled val="1"/>
        </dgm:presLayoutVars>
      </dgm:prSet>
      <dgm:spPr/>
    </dgm:pt>
    <dgm:pt modelId="{F9ACA16E-2BCE-4EB2-A0E2-1AEA5EEB7817}" type="pres">
      <dgm:prSet presAssocID="{0FA4BC3C-1F9A-4634-B738-461EE7823510}" presName="Accent2" presStyleCnt="0"/>
      <dgm:spPr/>
    </dgm:pt>
    <dgm:pt modelId="{9DCBD915-2FF6-4039-B925-C89BEFC33A31}" type="pres">
      <dgm:prSet presAssocID="{0FA4BC3C-1F9A-4634-B738-461EE7823510}" presName="Accent" presStyleLbl="node1" presStyleIdx="1" presStyleCnt="3"/>
      <dgm:spPr/>
    </dgm:pt>
    <dgm:pt modelId="{66BDF273-3F7E-4FEB-8913-05093DEB1A77}" type="pres">
      <dgm:prSet presAssocID="{0FA4BC3C-1F9A-4634-B738-461EE7823510}" presName="Parent2" presStyleLbl="revTx" presStyleIdx="1" presStyleCnt="3">
        <dgm:presLayoutVars>
          <dgm:chMax val="1"/>
          <dgm:chPref val="1"/>
          <dgm:bulletEnabled val="1"/>
        </dgm:presLayoutVars>
      </dgm:prSet>
      <dgm:spPr/>
    </dgm:pt>
    <dgm:pt modelId="{EE7E25ED-3DAB-4763-978D-19A4ECDD3831}" type="pres">
      <dgm:prSet presAssocID="{84F902F9-7E05-4D30-A46F-26F50A2E9CFD}" presName="Accent3" presStyleCnt="0"/>
      <dgm:spPr/>
    </dgm:pt>
    <dgm:pt modelId="{F9144445-4035-4A33-8A97-6A328A94F200}" type="pres">
      <dgm:prSet presAssocID="{84F902F9-7E05-4D30-A46F-26F50A2E9CFD}" presName="Accent" presStyleLbl="node1" presStyleIdx="2" presStyleCnt="3"/>
      <dgm:spPr/>
    </dgm:pt>
    <dgm:pt modelId="{BCF07DEA-075C-4600-AC13-938CC5CACC62}" type="pres">
      <dgm:prSet presAssocID="{84F902F9-7E05-4D30-A46F-26F50A2E9CFD}" presName="Parent3" presStyleLbl="revTx" presStyleIdx="2" presStyleCnt="3">
        <dgm:presLayoutVars>
          <dgm:chMax val="1"/>
          <dgm:chPref val="1"/>
          <dgm:bulletEnabled val="1"/>
        </dgm:presLayoutVars>
      </dgm:prSet>
      <dgm:spPr/>
    </dgm:pt>
  </dgm:ptLst>
  <dgm:cxnLst>
    <dgm:cxn modelId="{1D4E1104-D6C8-46C4-8A67-3E857C5AD4A3}" srcId="{DC5CA891-D4F0-47EE-A366-4CD37348E1BA}" destId="{84F902F9-7E05-4D30-A46F-26F50A2E9CFD}" srcOrd="2" destOrd="0" parTransId="{58D07AFC-F262-4CCA-B890-12928F30A4AA}" sibTransId="{02AC3380-51CD-41BE-8C17-99D2B0944391}"/>
    <dgm:cxn modelId="{AC01D01D-297F-4265-93C9-C0E51FEDFD1F}" srcId="{DC5CA891-D4F0-47EE-A366-4CD37348E1BA}" destId="{0FA4BC3C-1F9A-4634-B738-461EE7823510}" srcOrd="1" destOrd="0" parTransId="{014DC7A9-6791-45D7-854A-3DC75E93205E}" sibTransId="{CE04B068-51D0-4B41-B3CB-737FE871F452}"/>
    <dgm:cxn modelId="{A1325226-0A3B-4235-A05B-FEA3DEC6A694}" type="presOf" srcId="{DC5CA891-D4F0-47EE-A366-4CD37348E1BA}" destId="{3562C9D5-BC4D-4157-8076-9F01F4C8157E}" srcOrd="0" destOrd="0" presId="urn:microsoft.com/office/officeart/2009/layout/CircleArrowProcess"/>
    <dgm:cxn modelId="{6847F873-E455-4B6B-8A1E-E640ED5F9911}" srcId="{DC5CA891-D4F0-47EE-A366-4CD37348E1BA}" destId="{471BC42F-FC2E-4A20-813C-7D1EBEA9BE5E}" srcOrd="0" destOrd="0" parTransId="{8AA0B185-972A-471E-B419-6AF64A55AD6F}" sibTransId="{A1231FA0-5C85-4925-AFE8-60E323A9AA29}"/>
    <dgm:cxn modelId="{50005157-DDB2-4AFC-B3FE-48E6AD7EE59C}" type="presOf" srcId="{84F902F9-7E05-4D30-A46F-26F50A2E9CFD}" destId="{BCF07DEA-075C-4600-AC13-938CC5CACC62}" srcOrd="0" destOrd="0" presId="urn:microsoft.com/office/officeart/2009/layout/CircleArrowProcess"/>
    <dgm:cxn modelId="{02DF4BE1-9A9C-4A1C-A42F-28512D245589}" type="presOf" srcId="{471BC42F-FC2E-4A20-813C-7D1EBEA9BE5E}" destId="{29393BFD-0319-4FF1-BCE3-F71A95C0ABB8}" srcOrd="0" destOrd="0" presId="urn:microsoft.com/office/officeart/2009/layout/CircleArrowProcess"/>
    <dgm:cxn modelId="{283422F5-D380-45A5-A6EC-98A20E0B6117}" type="presOf" srcId="{0FA4BC3C-1F9A-4634-B738-461EE7823510}" destId="{66BDF273-3F7E-4FEB-8913-05093DEB1A77}" srcOrd="0" destOrd="0" presId="urn:microsoft.com/office/officeart/2009/layout/CircleArrowProcess"/>
    <dgm:cxn modelId="{DCE0E7E8-6D88-4C57-BC21-6FB9A292722B}" type="presParOf" srcId="{3562C9D5-BC4D-4157-8076-9F01F4C8157E}" destId="{4D8E518A-08BE-4064-9A5E-63021AB3804A}" srcOrd="0" destOrd="0" presId="urn:microsoft.com/office/officeart/2009/layout/CircleArrowProcess"/>
    <dgm:cxn modelId="{8CA57944-1149-4E0C-A1F2-680C30C14F36}" type="presParOf" srcId="{4D8E518A-08BE-4064-9A5E-63021AB3804A}" destId="{FA6337B8-5CFE-48E8-A8F9-538CCB76F5A2}" srcOrd="0" destOrd="0" presId="urn:microsoft.com/office/officeart/2009/layout/CircleArrowProcess"/>
    <dgm:cxn modelId="{9D7DBCA2-8F44-4C01-863C-56E8DB7F8E86}" type="presParOf" srcId="{3562C9D5-BC4D-4157-8076-9F01F4C8157E}" destId="{29393BFD-0319-4FF1-BCE3-F71A95C0ABB8}" srcOrd="1" destOrd="0" presId="urn:microsoft.com/office/officeart/2009/layout/CircleArrowProcess"/>
    <dgm:cxn modelId="{DCE71A7D-CBFF-401D-BAF5-DF910E4A5179}" type="presParOf" srcId="{3562C9D5-BC4D-4157-8076-9F01F4C8157E}" destId="{F9ACA16E-2BCE-4EB2-A0E2-1AEA5EEB7817}" srcOrd="2" destOrd="0" presId="urn:microsoft.com/office/officeart/2009/layout/CircleArrowProcess"/>
    <dgm:cxn modelId="{12981F36-F7B8-4F2F-9282-488CA625B9F8}" type="presParOf" srcId="{F9ACA16E-2BCE-4EB2-A0E2-1AEA5EEB7817}" destId="{9DCBD915-2FF6-4039-B925-C89BEFC33A31}" srcOrd="0" destOrd="0" presId="urn:microsoft.com/office/officeart/2009/layout/CircleArrowProcess"/>
    <dgm:cxn modelId="{33A08899-0F60-4D7D-A700-1B1D634686B5}" type="presParOf" srcId="{3562C9D5-BC4D-4157-8076-9F01F4C8157E}" destId="{66BDF273-3F7E-4FEB-8913-05093DEB1A77}" srcOrd="3" destOrd="0" presId="urn:microsoft.com/office/officeart/2009/layout/CircleArrowProcess"/>
    <dgm:cxn modelId="{B3F064D3-18AF-46B7-B58D-AC7298A6EB80}" type="presParOf" srcId="{3562C9D5-BC4D-4157-8076-9F01F4C8157E}" destId="{EE7E25ED-3DAB-4763-978D-19A4ECDD3831}" srcOrd="4" destOrd="0" presId="urn:microsoft.com/office/officeart/2009/layout/CircleArrowProcess"/>
    <dgm:cxn modelId="{5131BE6A-C2BE-44E1-A910-3DE7683B0E8C}" type="presParOf" srcId="{EE7E25ED-3DAB-4763-978D-19A4ECDD3831}" destId="{F9144445-4035-4A33-8A97-6A328A94F200}" srcOrd="0" destOrd="0" presId="urn:microsoft.com/office/officeart/2009/layout/CircleArrowProcess"/>
    <dgm:cxn modelId="{D42FE663-55E8-460E-8D16-886A6FD97B3A}" type="presParOf" srcId="{3562C9D5-BC4D-4157-8076-9F01F4C8157E}" destId="{BCF07DEA-075C-4600-AC13-938CC5CACC62}"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337B8-5CFE-48E8-A8F9-538CCB76F5A2}">
      <dsp:nvSpPr>
        <dsp:cNvPr id="0" name=""/>
        <dsp:cNvSpPr/>
      </dsp:nvSpPr>
      <dsp:spPr>
        <a:xfrm>
          <a:off x="1684088" y="0"/>
          <a:ext cx="1740747" cy="174101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393BFD-0319-4FF1-BCE3-F71A95C0ABB8}">
      <dsp:nvSpPr>
        <dsp:cNvPr id="0" name=""/>
        <dsp:cNvSpPr/>
      </dsp:nvSpPr>
      <dsp:spPr>
        <a:xfrm>
          <a:off x="2068850" y="628558"/>
          <a:ext cx="967299" cy="4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xml</a:t>
          </a:r>
          <a:endParaRPr lang="en-DE" sz="1700" kern="1200" dirty="0"/>
        </a:p>
      </dsp:txBody>
      <dsp:txXfrm>
        <a:off x="2068850" y="628558"/>
        <a:ext cx="967299" cy="483534"/>
      </dsp:txXfrm>
    </dsp:sp>
    <dsp:sp modelId="{9DCBD915-2FF6-4039-B925-C89BEFC33A31}">
      <dsp:nvSpPr>
        <dsp:cNvPr id="0" name=""/>
        <dsp:cNvSpPr/>
      </dsp:nvSpPr>
      <dsp:spPr>
        <a:xfrm>
          <a:off x="1200601" y="1000340"/>
          <a:ext cx="1740747" cy="174101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BDF273-3F7E-4FEB-8913-05093DEB1A77}">
      <dsp:nvSpPr>
        <dsp:cNvPr id="0" name=""/>
        <dsp:cNvSpPr/>
      </dsp:nvSpPr>
      <dsp:spPr>
        <a:xfrm>
          <a:off x="1587325" y="1634685"/>
          <a:ext cx="967299" cy="4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html</a:t>
          </a:r>
          <a:endParaRPr lang="en-DE" sz="1700" kern="1200" dirty="0"/>
        </a:p>
      </dsp:txBody>
      <dsp:txXfrm>
        <a:off x="1587325" y="1634685"/>
        <a:ext cx="967299" cy="483534"/>
      </dsp:txXfrm>
    </dsp:sp>
    <dsp:sp modelId="{F9144445-4035-4A33-8A97-6A328A94F200}">
      <dsp:nvSpPr>
        <dsp:cNvPr id="0" name=""/>
        <dsp:cNvSpPr/>
      </dsp:nvSpPr>
      <dsp:spPr>
        <a:xfrm>
          <a:off x="1807983" y="2120389"/>
          <a:ext cx="1495571" cy="1496170"/>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07DEA-075C-4600-AC13-938CC5CACC62}">
      <dsp:nvSpPr>
        <dsp:cNvPr id="0" name=""/>
        <dsp:cNvSpPr/>
      </dsp:nvSpPr>
      <dsp:spPr>
        <a:xfrm>
          <a:off x="2071138" y="2642258"/>
          <a:ext cx="967299" cy="483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static website</a:t>
          </a:r>
          <a:endParaRPr lang="en-DE" sz="1700" kern="1200" dirty="0"/>
        </a:p>
      </dsp:txBody>
      <dsp:txXfrm>
        <a:off x="2071138" y="2642258"/>
        <a:ext cx="967299" cy="483534"/>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3D1D64-152D-8942-A291-AB8F19F1B6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8BC134E-4E25-8D4D-807E-B00F55B756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B44301A-4753-6645-97C6-72DF042616BE}" type="datetimeFigureOut">
              <a:rPr lang="en-US"/>
              <a:pPr>
                <a:defRPr/>
              </a:pPr>
              <a:t>6/6/2024</a:t>
            </a:fld>
            <a:endParaRPr lang="en-US"/>
          </a:p>
        </p:txBody>
      </p:sp>
      <p:sp>
        <p:nvSpPr>
          <p:cNvPr id="4" name="Footer Placeholder 3">
            <a:extLst>
              <a:ext uri="{FF2B5EF4-FFF2-40B4-BE49-F238E27FC236}">
                <a16:creationId xmlns:a16="http://schemas.microsoft.com/office/drawing/2014/main" id="{77FDA265-C8CA-8947-A51D-E437ED277D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Confidential</a:t>
            </a:r>
          </a:p>
        </p:txBody>
      </p:sp>
      <p:sp>
        <p:nvSpPr>
          <p:cNvPr id="5" name="Slide Number Placeholder 4">
            <a:extLst>
              <a:ext uri="{FF2B5EF4-FFF2-40B4-BE49-F238E27FC236}">
                <a16:creationId xmlns:a16="http://schemas.microsoft.com/office/drawing/2014/main" id="{A24358D7-A3D0-2946-A0D9-C7223EED46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8522FD96-EF8C-2843-9DF9-9083BA6B759F}"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0A3922-9F4F-B946-A8BC-758F14BC03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4E4D5A0-8049-B042-84C2-2AB19B32386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94601CA-06AA-DC49-89FC-CB5FAD0BA10A}" type="datetimeFigureOut">
              <a:rPr lang="en-US"/>
              <a:pPr>
                <a:defRPr/>
              </a:pPr>
              <a:t>6/6/2024</a:t>
            </a:fld>
            <a:endParaRPr lang="en-US"/>
          </a:p>
        </p:txBody>
      </p:sp>
      <p:sp>
        <p:nvSpPr>
          <p:cNvPr id="4" name="Slide Image Placeholder 3">
            <a:extLst>
              <a:ext uri="{FF2B5EF4-FFF2-40B4-BE49-F238E27FC236}">
                <a16:creationId xmlns:a16="http://schemas.microsoft.com/office/drawing/2014/main" id="{E80FE5E0-7CE4-004A-826E-223847F808A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287BC48-C4F2-954C-A75C-23C3474C69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03C2C33-BA07-A345-86C5-CC06852712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Confidential</a:t>
            </a:r>
          </a:p>
        </p:txBody>
      </p:sp>
      <p:sp>
        <p:nvSpPr>
          <p:cNvPr id="7" name="Slide Number Placeholder 6">
            <a:extLst>
              <a:ext uri="{FF2B5EF4-FFF2-40B4-BE49-F238E27FC236}">
                <a16:creationId xmlns:a16="http://schemas.microsoft.com/office/drawing/2014/main" id="{FF44561D-16D2-284A-A62D-2ED20BFEA58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AEF9E43D-0595-554A-9483-79DE9C754639}"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demonstrate the results achieved so far from our </a:t>
            </a:r>
            <a:r>
              <a:rPr lang="en-US" dirty="0" err="1"/>
              <a:t>VMC.Chatbot</a:t>
            </a:r>
            <a:r>
              <a:rPr lang="en-US" dirty="0"/>
              <a:t> team and something we’ve learned along the way.</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1</a:t>
            </a:fld>
            <a:endParaRPr lang="en-US"/>
          </a:p>
        </p:txBody>
      </p:sp>
    </p:spTree>
    <p:extLst>
      <p:ext uri="{BB962C8B-B14F-4D97-AF65-F5344CB8AC3E}">
        <p14:creationId xmlns:p14="http://schemas.microsoft.com/office/powerpoint/2010/main" val="216442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is consisted of 6 parts, but because of the time limit, we will only focus on the two demo parts.</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2</a:t>
            </a:fld>
            <a:endParaRPr lang="en-US"/>
          </a:p>
        </p:txBody>
      </p:sp>
    </p:spTree>
    <p:extLst>
      <p:ext uri="{BB962C8B-B14F-4D97-AF65-F5344CB8AC3E}">
        <p14:creationId xmlns:p14="http://schemas.microsoft.com/office/powerpoint/2010/main" val="119426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refresh what we originally want to achieve in this experiment: [read the bulletin points]</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3</a:t>
            </a:fld>
            <a:endParaRPr lang="en-US"/>
          </a:p>
        </p:txBody>
      </p:sp>
    </p:spTree>
    <p:extLst>
      <p:ext uri="{BB962C8B-B14F-4D97-AF65-F5344CB8AC3E}">
        <p14:creationId xmlns:p14="http://schemas.microsoft.com/office/powerpoint/2010/main" val="77339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demonstrate how the </a:t>
            </a:r>
            <a:r>
              <a:rPr lang="en-US" dirty="0" err="1"/>
              <a:t>VMC.Chatbot</a:t>
            </a:r>
            <a:r>
              <a:rPr lang="en-US" dirty="0"/>
              <a:t> works inside of FormingSuite.</a:t>
            </a:r>
          </a:p>
          <a:p>
            <a:endParaRPr lang="en-US" dirty="0"/>
          </a:p>
          <a:p>
            <a:r>
              <a:rPr lang="en-US" dirty="0"/>
              <a:t>This is the toolbar and button to invoke the chatbot.</a:t>
            </a:r>
          </a:p>
          <a:p>
            <a:endParaRPr lang="en-US" dirty="0"/>
          </a:p>
          <a:p>
            <a:r>
              <a:rPr lang="en-US" dirty="0"/>
              <a:t>Let’s first see how search works in the current FS help documentation. Let’s use this question: “How to edit part features”. Apparently, none of the results is correct. Let’s revise our keywords to see how it goes. Now it gives me tons a results and very hard to find the correct one. Let’s see how it performs in our chatbot. Within a second, it already gives me the correct answer.</a:t>
            </a:r>
          </a:p>
          <a:p>
            <a:endParaRPr lang="en-CA" dirty="0"/>
          </a:p>
          <a:p>
            <a:r>
              <a:rPr lang="en-CA" dirty="0"/>
              <a:t>The response from our chatbot can also include follow up prompts, so that user can move forward following the prompts at the end. Let’s ask the chatbot this question: </a:t>
            </a:r>
            <a:r>
              <a:rPr lang="en-CA" dirty="0">
                <a:solidFill>
                  <a:schemeClr val="tx1"/>
                </a:solidFill>
              </a:rPr>
              <a:t>How to create double attached geometry</a:t>
            </a:r>
          </a:p>
          <a:p>
            <a:endParaRPr lang="en-CA" dirty="0"/>
          </a:p>
          <a:p>
            <a:r>
              <a:rPr lang="en-CA" dirty="0"/>
              <a:t>With the response fully under our control, we can also inject HTML buttons into the response to do some actions. For example, copy code, or show a GUI item. </a:t>
            </a:r>
          </a:p>
          <a:p>
            <a:r>
              <a:rPr lang="en-CA" dirty="0"/>
              <a:t>Here we can copy the code and directly paste it into the Python terminal multiline editor and revise and then execute. Jen will show an example in </a:t>
            </a:r>
            <a:r>
              <a:rPr lang="en-CA" dirty="0" err="1"/>
              <a:t>simufact.forming</a:t>
            </a:r>
            <a:r>
              <a:rPr lang="en-CA" dirty="0"/>
              <a:t> about UI item highlighting.</a:t>
            </a:r>
          </a:p>
          <a:p>
            <a:endParaRPr lang="en-CA" dirty="0"/>
          </a:p>
          <a:p>
            <a:r>
              <a:rPr lang="en-CA" dirty="0"/>
              <a:t>User can also use our chatbot to search for private domain knowledge and articles which are not publicly available, for example patents, research notes and lab reports which we want to share with our registered users, but not open to public. Here’s an example to search for one of our FormingSuite patent information: </a:t>
            </a:r>
            <a:r>
              <a:rPr lang="en-CA" dirty="0">
                <a:solidFill>
                  <a:schemeClr val="tx1"/>
                </a:solidFill>
              </a:rPr>
              <a:t>Give me the abstract of sectionless addendum design</a:t>
            </a:r>
          </a:p>
          <a:p>
            <a:endParaRPr lang="en-CA" dirty="0">
              <a:solidFill>
                <a:schemeClr val="tx1"/>
              </a:solidFill>
            </a:endParaRPr>
          </a:p>
          <a:p>
            <a:r>
              <a:rPr lang="en-CA" dirty="0">
                <a:solidFill>
                  <a:schemeClr val="tx1"/>
                </a:solidFill>
              </a:rPr>
              <a:t>We’ve stared to use Azure Language Cognitive Service, but later on we found some limitations there, for example the LLM is not with preset intelligence, and it does not have generative capabilities, for example to generate code for me based on what’s learned from our source codes. We’ve decided to try OpenAI service and see it goes. Here’s the results.</a:t>
            </a:r>
          </a:p>
          <a:p>
            <a:endParaRPr lang="en-CA" dirty="0">
              <a:solidFill>
                <a:schemeClr val="tx1"/>
              </a:solidFill>
            </a:endParaRPr>
          </a:p>
          <a:p>
            <a:r>
              <a:rPr lang="en-CA" dirty="0">
                <a:solidFill>
                  <a:schemeClr val="tx1"/>
                </a:solidFill>
              </a:rPr>
              <a:t>Let’s first ask the chatbot this question: @oa Show me code to get feature from feature tree</a:t>
            </a:r>
          </a:p>
          <a:p>
            <a:r>
              <a:rPr lang="en-CA" dirty="0"/>
              <a:t>As you can see, the generated code, which is based on my 7 example scripts, is like my code example, but not the same.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It can also generate long scripts for me, for example: @oa </a:t>
            </a:r>
            <a:r>
              <a:rPr lang="en-CA" dirty="0">
                <a:solidFill>
                  <a:schemeClr val="tx1"/>
                </a:solidFill>
              </a:rPr>
              <a:t>Show me code to import a geometry and then solve a nesting layout</a:t>
            </a:r>
          </a:p>
          <a:p>
            <a:endParaRPr lang="en-CA"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Let’s make a bolder move and ask the chatbot directly in German and see if it can understand me and do the job: </a:t>
            </a:r>
            <a:r>
              <a:rPr lang="de-DE" dirty="0">
                <a:solidFill>
                  <a:schemeClr val="tx1"/>
                </a:solidFill>
              </a:rPr>
              <a:t>@oa Schreib mir ein Python Skript, um eine Geometrie in Forming Suite zu importieren.</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solidFill>
                  <a:schemeClr val="tx1"/>
                </a:solidFill>
              </a:rPr>
              <a:t>As you can see from the answer, it‘s in German as well, even the comments are translated in German.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solidFill>
                <a:schemeClr val="tx1"/>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solidFill>
                  <a:schemeClr val="tx1"/>
                </a:solidFill>
              </a:rPr>
              <a:t>Last for my demo, but not least, we can also ask some random question, like: </a:t>
            </a:r>
            <a:r>
              <a:rPr lang="en-CA" dirty="0">
                <a:solidFill>
                  <a:schemeClr val="tx1"/>
                </a:solidFill>
              </a:rPr>
              <a:t>@oa What’s the best restaurant in Hamburg Germany and see what it tells us?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dirty="0">
              <a:solidFill>
                <a:schemeClr val="tx1"/>
              </a:solidFill>
            </a:endParaRPr>
          </a:p>
          <a:p>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5</a:t>
            </a:fld>
            <a:endParaRPr lang="en-US"/>
          </a:p>
        </p:txBody>
      </p:sp>
    </p:spTree>
    <p:extLst>
      <p:ext uri="{BB962C8B-B14F-4D97-AF65-F5344CB8AC3E}">
        <p14:creationId xmlns:p14="http://schemas.microsoft.com/office/powerpoint/2010/main" val="189793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pass to Nadine and Jens to continue the demonstration in </a:t>
            </a:r>
            <a:r>
              <a:rPr lang="en-US" dirty="0" err="1"/>
              <a:t>simufact.forming</a:t>
            </a:r>
            <a:r>
              <a:rPr lang="en-US"/>
              <a:t>.</a:t>
            </a:r>
            <a:endParaRPr lang="en-CA"/>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6</a:t>
            </a:fld>
            <a:endParaRPr lang="en-US"/>
          </a:p>
        </p:txBody>
      </p:sp>
    </p:spTree>
    <p:extLst>
      <p:ext uri="{BB962C8B-B14F-4D97-AF65-F5344CB8AC3E}">
        <p14:creationId xmlns:p14="http://schemas.microsoft.com/office/powerpoint/2010/main" val="220038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things we’ve learned along the way, here’s just a brief list of some of the important points we want to mention. [read the bulletin points]</a:t>
            </a:r>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7</a:t>
            </a:fld>
            <a:endParaRPr lang="en-US"/>
          </a:p>
        </p:txBody>
      </p:sp>
    </p:spTree>
    <p:extLst>
      <p:ext uri="{BB962C8B-B14F-4D97-AF65-F5344CB8AC3E}">
        <p14:creationId xmlns:p14="http://schemas.microsoft.com/office/powerpoint/2010/main" val="2423481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pPr>
              <a:defRPr/>
            </a:pPr>
            <a:r>
              <a:rPr lang="en-US"/>
              <a:t>Confidential</a:t>
            </a:r>
          </a:p>
        </p:txBody>
      </p:sp>
      <p:sp>
        <p:nvSpPr>
          <p:cNvPr id="5" name="Slide Number Placeholder 4"/>
          <p:cNvSpPr>
            <a:spLocks noGrp="1"/>
          </p:cNvSpPr>
          <p:nvPr>
            <p:ph type="sldNum" sz="quarter" idx="5"/>
          </p:nvPr>
        </p:nvSpPr>
        <p:spPr/>
        <p:txBody>
          <a:bodyPr/>
          <a:lstStyle/>
          <a:p>
            <a:pPr>
              <a:defRPr/>
            </a:pPr>
            <a:fld id="{AEF9E43D-0595-554A-9483-79DE9C754639}" type="slidenum">
              <a:rPr lang="en-US" smtClean="0"/>
              <a:pPr>
                <a:defRPr/>
              </a:pPr>
              <a:t>9</a:t>
            </a:fld>
            <a:endParaRPr lang="en-US"/>
          </a:p>
        </p:txBody>
      </p:sp>
    </p:spTree>
    <p:extLst>
      <p:ext uri="{BB962C8B-B14F-4D97-AF65-F5344CB8AC3E}">
        <p14:creationId xmlns:p14="http://schemas.microsoft.com/office/powerpoint/2010/main" val="2583369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out Imag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A50D4A2-1A2F-0E4E-9E02-E126ADE61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53BA208-BAD1-404F-9D35-8BDC634DD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025" y="1644650"/>
            <a:ext cx="266223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6"/>
          <p:cNvSpPr>
            <a:spLocks noGrp="1"/>
          </p:cNvSpPr>
          <p:nvPr>
            <p:ph type="body" sz="quarter" idx="1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7" name="Text Placeholder 36"/>
          <p:cNvSpPr>
            <a:spLocks noGrp="1"/>
          </p:cNvSpPr>
          <p:nvPr>
            <p:ph type="body" sz="quarter" idx="13"/>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Tree>
    <p:extLst>
      <p:ext uri="{BB962C8B-B14F-4D97-AF65-F5344CB8AC3E}">
        <p14:creationId xmlns:p14="http://schemas.microsoft.com/office/powerpoint/2010/main" val="5247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reaker 3 with Image">
    <p:spTree>
      <p:nvGrpSpPr>
        <p:cNvPr id="1" name=""/>
        <p:cNvGrpSpPr/>
        <p:nvPr/>
      </p:nvGrpSpPr>
      <p:grpSpPr>
        <a:xfrm>
          <a:off x="0" y="0"/>
          <a:ext cx="0" cy="0"/>
          <a:chOff x="0" y="0"/>
          <a:chExt cx="0" cy="0"/>
        </a:xfrm>
      </p:grpSpPr>
      <p:pic>
        <p:nvPicPr>
          <p:cNvPr id="3" name="Picture 2" descr="A picture containing kite, clear, day, bright&#10;&#10;Description automatically generated">
            <a:extLst>
              <a:ext uri="{FF2B5EF4-FFF2-40B4-BE49-F238E27FC236}">
                <a16:creationId xmlns:a16="http://schemas.microsoft.com/office/drawing/2014/main" id="{ED7D42D9-8E41-A046-A259-81D9AE78355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3524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reaker 3 with Image">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EB8D5A6-2BCA-D44F-9BF8-1D044ECECEE0}"/>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43635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reaker 3 with Image">
    <p:spTree>
      <p:nvGrpSpPr>
        <p:cNvPr id="1" name=""/>
        <p:cNvGrpSpPr/>
        <p:nvPr/>
      </p:nvGrpSpPr>
      <p:grpSpPr>
        <a:xfrm>
          <a:off x="0" y="0"/>
          <a:ext cx="0" cy="0"/>
          <a:chOff x="0" y="0"/>
          <a:chExt cx="0" cy="0"/>
        </a:xfrm>
      </p:grpSpPr>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pic>
        <p:nvPicPr>
          <p:cNvPr id="8" name="Picture 7">
            <a:extLst>
              <a:ext uri="{FF2B5EF4-FFF2-40B4-BE49-F238E27FC236}">
                <a16:creationId xmlns:a16="http://schemas.microsoft.com/office/drawing/2014/main" id="{CDB6CEDE-0A83-584D-98A2-88E62A7E18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9">
            <a:extLst>
              <a:ext uri="{FF2B5EF4-FFF2-40B4-BE49-F238E27FC236}">
                <a16:creationId xmlns:a16="http://schemas.microsoft.com/office/drawing/2014/main" id="{E2F5712D-CCD9-6B49-9BEA-744715125B3A}"/>
              </a:ext>
            </a:extLst>
          </p:cNvPr>
          <p:cNvSpPr>
            <a:spLocks noGrp="1"/>
          </p:cNvSpPr>
          <p:nvPr>
            <p:ph type="pic" sz="quarter" idx="14"/>
          </p:nvPr>
        </p:nvSpPr>
        <p:spPr>
          <a:xfrm>
            <a:off x="-54431" y="-7481"/>
            <a:ext cx="7714804"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 name="connsiteX0" fmla="*/ 0 w 10011229"/>
              <a:gd name="connsiteY0" fmla="*/ 0 h 6879771"/>
              <a:gd name="connsiteX1" fmla="*/ 10011229 w 10011229"/>
              <a:gd name="connsiteY1" fmla="*/ 5450 h 6879771"/>
              <a:gd name="connsiteX2" fmla="*/ 1759858 w 10011229"/>
              <a:gd name="connsiteY2" fmla="*/ 6865257 h 6879771"/>
              <a:gd name="connsiteX3" fmla="*/ 3629 w 10011229"/>
              <a:gd name="connsiteY3" fmla="*/ 6879771 h 6879771"/>
              <a:gd name="connsiteX4" fmla="*/ 3629 w 10011229"/>
              <a:gd name="connsiteY4" fmla="*/ 3476171 h 6879771"/>
              <a:gd name="connsiteX5" fmla="*/ 0 w 10011229"/>
              <a:gd name="connsiteY5" fmla="*/ 0 h 6879771"/>
              <a:gd name="connsiteX0" fmla="*/ 0 w 8095344"/>
              <a:gd name="connsiteY0" fmla="*/ 0 h 6879771"/>
              <a:gd name="connsiteX1" fmla="*/ 8095344 w 8095344"/>
              <a:gd name="connsiteY1" fmla="*/ 38146 h 6879771"/>
              <a:gd name="connsiteX2" fmla="*/ 1759858 w 8095344"/>
              <a:gd name="connsiteY2" fmla="*/ 6865257 h 6879771"/>
              <a:gd name="connsiteX3" fmla="*/ 3629 w 8095344"/>
              <a:gd name="connsiteY3" fmla="*/ 6879771 h 6879771"/>
              <a:gd name="connsiteX4" fmla="*/ 3629 w 8095344"/>
              <a:gd name="connsiteY4" fmla="*/ 3476171 h 6879771"/>
              <a:gd name="connsiteX5" fmla="*/ 0 w 8095344"/>
              <a:gd name="connsiteY5" fmla="*/ 0 h 6879771"/>
              <a:gd name="connsiteX0" fmla="*/ 0 w 7747001"/>
              <a:gd name="connsiteY0" fmla="*/ 0 h 6879771"/>
              <a:gd name="connsiteX1" fmla="*/ 7747001 w 7747001"/>
              <a:gd name="connsiteY1" fmla="*/ 16349 h 6879771"/>
              <a:gd name="connsiteX2" fmla="*/ 1759858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47001"/>
              <a:gd name="connsiteY0" fmla="*/ 0 h 6879771"/>
              <a:gd name="connsiteX1" fmla="*/ 7747001 w 7747001"/>
              <a:gd name="connsiteY1" fmla="*/ 16349 h 6879771"/>
              <a:gd name="connsiteX2" fmla="*/ 5776687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14804"/>
              <a:gd name="connsiteY0" fmla="*/ 0 h 6879771"/>
              <a:gd name="connsiteX1" fmla="*/ 7714804 w 7714804"/>
              <a:gd name="connsiteY1" fmla="*/ 9902 h 6879771"/>
              <a:gd name="connsiteX2" fmla="*/ 5776687 w 7714804"/>
              <a:gd name="connsiteY2" fmla="*/ 6865257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4804" h="6879771">
                <a:moveTo>
                  <a:pt x="0" y="0"/>
                </a:moveTo>
                <a:lnTo>
                  <a:pt x="7714804" y="9902"/>
                </a:lnTo>
                <a:cubicBezTo>
                  <a:pt x="7066619" y="2299318"/>
                  <a:pt x="6476388" y="4543605"/>
                  <a:pt x="5770248" y="6878150"/>
                </a:cubicBezTo>
                <a:lnTo>
                  <a:pt x="3629" y="6879771"/>
                </a:lnTo>
                <a:lnTo>
                  <a:pt x="3629" y="3476171"/>
                </a:lnTo>
                <a:cubicBezTo>
                  <a:pt x="2419" y="2317447"/>
                  <a:pt x="1210" y="1158724"/>
                  <a:pt x="0" y="0"/>
                </a:cubicBez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443912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reaker 3 with Image">
    <p:spTree>
      <p:nvGrpSpPr>
        <p:cNvPr id="1" name=""/>
        <p:cNvGrpSpPr/>
        <p:nvPr/>
      </p:nvGrpSpPr>
      <p:grpSpPr>
        <a:xfrm>
          <a:off x="0" y="0"/>
          <a:ext cx="0" cy="0"/>
          <a:chOff x="0" y="0"/>
          <a:chExt cx="0" cy="0"/>
        </a:xfrm>
      </p:grpSpPr>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pic>
        <p:nvPicPr>
          <p:cNvPr id="8" name="Picture 7">
            <a:extLst>
              <a:ext uri="{FF2B5EF4-FFF2-40B4-BE49-F238E27FC236}">
                <a16:creationId xmlns:a16="http://schemas.microsoft.com/office/drawing/2014/main" id="{CDB6CEDE-0A83-584D-98A2-88E62A7E18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9">
            <a:extLst>
              <a:ext uri="{FF2B5EF4-FFF2-40B4-BE49-F238E27FC236}">
                <a16:creationId xmlns:a16="http://schemas.microsoft.com/office/drawing/2014/main" id="{E2F5712D-CCD9-6B49-9BEA-744715125B3A}"/>
              </a:ext>
            </a:extLst>
          </p:cNvPr>
          <p:cNvSpPr>
            <a:spLocks noGrp="1"/>
          </p:cNvSpPr>
          <p:nvPr>
            <p:ph type="pic" sz="quarter" idx="14"/>
          </p:nvPr>
        </p:nvSpPr>
        <p:spPr>
          <a:xfrm>
            <a:off x="-6817" y="-7482"/>
            <a:ext cx="5101790" cy="6869989"/>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 name="connsiteX0" fmla="*/ 0 w 10011229"/>
              <a:gd name="connsiteY0" fmla="*/ 0 h 6879771"/>
              <a:gd name="connsiteX1" fmla="*/ 10011229 w 10011229"/>
              <a:gd name="connsiteY1" fmla="*/ 5450 h 6879771"/>
              <a:gd name="connsiteX2" fmla="*/ 1759858 w 10011229"/>
              <a:gd name="connsiteY2" fmla="*/ 6865257 h 6879771"/>
              <a:gd name="connsiteX3" fmla="*/ 3629 w 10011229"/>
              <a:gd name="connsiteY3" fmla="*/ 6879771 h 6879771"/>
              <a:gd name="connsiteX4" fmla="*/ 3629 w 10011229"/>
              <a:gd name="connsiteY4" fmla="*/ 3476171 h 6879771"/>
              <a:gd name="connsiteX5" fmla="*/ 0 w 10011229"/>
              <a:gd name="connsiteY5" fmla="*/ 0 h 6879771"/>
              <a:gd name="connsiteX0" fmla="*/ 0 w 8095344"/>
              <a:gd name="connsiteY0" fmla="*/ 0 h 6879771"/>
              <a:gd name="connsiteX1" fmla="*/ 8095344 w 8095344"/>
              <a:gd name="connsiteY1" fmla="*/ 38146 h 6879771"/>
              <a:gd name="connsiteX2" fmla="*/ 1759858 w 8095344"/>
              <a:gd name="connsiteY2" fmla="*/ 6865257 h 6879771"/>
              <a:gd name="connsiteX3" fmla="*/ 3629 w 8095344"/>
              <a:gd name="connsiteY3" fmla="*/ 6879771 h 6879771"/>
              <a:gd name="connsiteX4" fmla="*/ 3629 w 8095344"/>
              <a:gd name="connsiteY4" fmla="*/ 3476171 h 6879771"/>
              <a:gd name="connsiteX5" fmla="*/ 0 w 8095344"/>
              <a:gd name="connsiteY5" fmla="*/ 0 h 6879771"/>
              <a:gd name="connsiteX0" fmla="*/ 0 w 7747001"/>
              <a:gd name="connsiteY0" fmla="*/ 0 h 6879771"/>
              <a:gd name="connsiteX1" fmla="*/ 7747001 w 7747001"/>
              <a:gd name="connsiteY1" fmla="*/ 16349 h 6879771"/>
              <a:gd name="connsiteX2" fmla="*/ 1759858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47001"/>
              <a:gd name="connsiteY0" fmla="*/ 0 h 6879771"/>
              <a:gd name="connsiteX1" fmla="*/ 7747001 w 7747001"/>
              <a:gd name="connsiteY1" fmla="*/ 16349 h 6879771"/>
              <a:gd name="connsiteX2" fmla="*/ 5776687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14804"/>
              <a:gd name="connsiteY0" fmla="*/ 0 h 6879771"/>
              <a:gd name="connsiteX1" fmla="*/ 7714804 w 7714804"/>
              <a:gd name="connsiteY1" fmla="*/ 9902 h 6879771"/>
              <a:gd name="connsiteX2" fmla="*/ 5776687 w 7714804"/>
              <a:gd name="connsiteY2" fmla="*/ 6865257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2973747 w 7711176"/>
              <a:gd name="connsiteY0" fmla="*/ 626485 h 6869882"/>
              <a:gd name="connsiteX1" fmla="*/ 7711176 w 7711176"/>
              <a:gd name="connsiteY1" fmla="*/ 13 h 6869882"/>
              <a:gd name="connsiteX2" fmla="*/ 5766620 w 7711176"/>
              <a:gd name="connsiteY2" fmla="*/ 6868261 h 6869882"/>
              <a:gd name="connsiteX3" fmla="*/ 1 w 7711176"/>
              <a:gd name="connsiteY3" fmla="*/ 6869882 h 6869882"/>
              <a:gd name="connsiteX4" fmla="*/ 1 w 7711176"/>
              <a:gd name="connsiteY4" fmla="*/ 3466282 h 6869882"/>
              <a:gd name="connsiteX5" fmla="*/ 2973747 w 7711176"/>
              <a:gd name="connsiteY5" fmla="*/ 626485 h 6869882"/>
              <a:gd name="connsiteX0" fmla="*/ 2628059 w 7711176"/>
              <a:gd name="connsiteY0" fmla="*/ 0 h 6879771"/>
              <a:gd name="connsiteX1" fmla="*/ 7711176 w 7711176"/>
              <a:gd name="connsiteY1" fmla="*/ 9902 h 6879771"/>
              <a:gd name="connsiteX2" fmla="*/ 5766620 w 7711176"/>
              <a:gd name="connsiteY2" fmla="*/ 6878150 h 6879771"/>
              <a:gd name="connsiteX3" fmla="*/ 1 w 7711176"/>
              <a:gd name="connsiteY3" fmla="*/ 6879771 h 6879771"/>
              <a:gd name="connsiteX4" fmla="*/ 1 w 7711176"/>
              <a:gd name="connsiteY4" fmla="*/ 3476171 h 6879771"/>
              <a:gd name="connsiteX5" fmla="*/ 2628059 w 7711176"/>
              <a:gd name="connsiteY5" fmla="*/ 0 h 6879771"/>
              <a:gd name="connsiteX0" fmla="*/ 2628058 w 7711175"/>
              <a:gd name="connsiteY0" fmla="*/ 0 h 6879771"/>
              <a:gd name="connsiteX1" fmla="*/ 7711175 w 7711175"/>
              <a:gd name="connsiteY1" fmla="*/ 9902 h 6879771"/>
              <a:gd name="connsiteX2" fmla="*/ 5766619 w 7711175"/>
              <a:gd name="connsiteY2" fmla="*/ 6878150 h 6879771"/>
              <a:gd name="connsiteX3" fmla="*/ 0 w 7711175"/>
              <a:gd name="connsiteY3" fmla="*/ 6879771 h 6879771"/>
              <a:gd name="connsiteX4" fmla="*/ 2642839 w 7711175"/>
              <a:gd name="connsiteY4" fmla="*/ 3498500 h 6879771"/>
              <a:gd name="connsiteX5" fmla="*/ 2628058 w 7711175"/>
              <a:gd name="connsiteY5" fmla="*/ 0 h 6879771"/>
              <a:gd name="connsiteX0" fmla="*/ 0 w 5083117"/>
              <a:gd name="connsiteY0" fmla="*/ 0 h 6878150"/>
              <a:gd name="connsiteX1" fmla="*/ 5083117 w 5083117"/>
              <a:gd name="connsiteY1" fmla="*/ 9902 h 6878150"/>
              <a:gd name="connsiteX2" fmla="*/ 3138561 w 5083117"/>
              <a:gd name="connsiteY2" fmla="*/ 6878150 h 6878150"/>
              <a:gd name="connsiteX3" fmla="*/ 527737 w 5083117"/>
              <a:gd name="connsiteY3" fmla="*/ 6745797 h 6878150"/>
              <a:gd name="connsiteX4" fmla="*/ 14781 w 5083117"/>
              <a:gd name="connsiteY4" fmla="*/ 3498500 h 6878150"/>
              <a:gd name="connsiteX5" fmla="*/ 0 w 5083117"/>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33454 w 5101790"/>
              <a:gd name="connsiteY4" fmla="*/ 3498500 h 6878150"/>
              <a:gd name="connsiteX5" fmla="*/ 18673 w 5101790"/>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11151 w 5101790"/>
              <a:gd name="connsiteY4" fmla="*/ 3453842 h 6878150"/>
              <a:gd name="connsiteX5" fmla="*/ 18673 w 5101790"/>
              <a:gd name="connsiteY5" fmla="*/ 0 h 68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790" h="6878150">
                <a:moveTo>
                  <a:pt x="18673" y="0"/>
                </a:moveTo>
                <a:lnTo>
                  <a:pt x="5101790" y="9902"/>
                </a:lnTo>
                <a:cubicBezTo>
                  <a:pt x="4453605" y="2299318"/>
                  <a:pt x="3863374" y="4543605"/>
                  <a:pt x="3157234" y="6878150"/>
                </a:cubicBezTo>
                <a:lnTo>
                  <a:pt x="0" y="6868606"/>
                </a:lnTo>
                <a:lnTo>
                  <a:pt x="11151" y="3453842"/>
                </a:lnTo>
                <a:cubicBezTo>
                  <a:pt x="9941" y="2295118"/>
                  <a:pt x="19883" y="1158724"/>
                  <a:pt x="18673" y="0"/>
                </a:cubicBez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3607807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Breaker 1">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BD087FB-4B9E-9040-933A-83B4608E3C5E}"/>
              </a:ext>
            </a:extLst>
          </p:cNvPr>
          <p:cNvPicPr>
            <a:picLocks noChangeAspect="1"/>
          </p:cNvPicPr>
          <p:nvPr/>
        </p:nvPicPr>
        <p:blipFill>
          <a:blip r:embed="rId2"/>
          <a:stretch>
            <a:fillRect/>
          </a:stretch>
        </p:blipFill>
        <p:spPr>
          <a:xfrm>
            <a:off x="10452100" y="6130925"/>
            <a:ext cx="1130300" cy="350838"/>
          </a:xfrm>
          <a:prstGeom prst="rect">
            <a:avLst/>
          </a:prstGeom>
        </p:spPr>
      </p:pic>
      <p:pic>
        <p:nvPicPr>
          <p:cNvPr id="5" name="Picture 4">
            <a:extLst>
              <a:ext uri="{FF2B5EF4-FFF2-40B4-BE49-F238E27FC236}">
                <a16:creationId xmlns:a16="http://schemas.microsoft.com/office/drawing/2014/main" id="{32600CD5-86AD-AD47-838F-315CAB72C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a:extLst>
              <a:ext uri="{FF2B5EF4-FFF2-40B4-BE49-F238E27FC236}">
                <a16:creationId xmlns:a16="http://schemas.microsoft.com/office/drawing/2014/main" id="{5E361234-2009-5F49-A94D-176D83C575DA}"/>
              </a:ext>
            </a:extLst>
          </p:cNvPr>
          <p:cNvSpPr/>
          <p:nvPr/>
        </p:nvSpPr>
        <p:spPr>
          <a:xfrm>
            <a:off x="0" y="-74613"/>
            <a:ext cx="4513263" cy="6932613"/>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chemeClr val="accent1"/>
              </a:gs>
              <a:gs pos="99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Text Placeholder 36"/>
          <p:cNvSpPr>
            <a:spLocks noGrp="1"/>
          </p:cNvSpPr>
          <p:nvPr>
            <p:ph type="body" sz="quarter" idx="13"/>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115361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Breaker 2">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57FDBA8-0996-B447-BE91-78AED977B5DB}"/>
              </a:ext>
            </a:extLst>
          </p:cNvPr>
          <p:cNvPicPr>
            <a:picLocks noChangeAspect="1"/>
          </p:cNvPicPr>
          <p:nvPr/>
        </p:nvPicPr>
        <p:blipFill>
          <a:blip r:embed="rId2"/>
          <a:stretch>
            <a:fillRect/>
          </a:stretch>
        </p:blipFill>
        <p:spPr>
          <a:xfrm>
            <a:off x="10452100" y="6130925"/>
            <a:ext cx="1130300" cy="350838"/>
          </a:xfrm>
          <a:prstGeom prst="rect">
            <a:avLst/>
          </a:prstGeom>
        </p:spPr>
      </p:pic>
      <p:pic>
        <p:nvPicPr>
          <p:cNvPr id="5" name="Picture 4">
            <a:extLst>
              <a:ext uri="{FF2B5EF4-FFF2-40B4-BE49-F238E27FC236}">
                <a16:creationId xmlns:a16="http://schemas.microsoft.com/office/drawing/2014/main" id="{9A242849-3B38-D247-BB76-04AF99100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a:extLst>
              <a:ext uri="{FF2B5EF4-FFF2-40B4-BE49-F238E27FC236}">
                <a16:creationId xmlns:a16="http://schemas.microsoft.com/office/drawing/2014/main" id="{507629E7-A9DB-394F-9FEC-0CCEFD42577E}"/>
              </a:ext>
            </a:extLst>
          </p:cNvPr>
          <p:cNvSpPr/>
          <p:nvPr/>
        </p:nvSpPr>
        <p:spPr>
          <a:xfrm>
            <a:off x="0" y="-74613"/>
            <a:ext cx="4513263" cy="6932613"/>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rgbClr val="A5CF67"/>
              </a:gs>
              <a:gs pos="99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Text Placeholder 36"/>
          <p:cNvSpPr>
            <a:spLocks noGrp="1"/>
          </p:cNvSpPr>
          <p:nvPr>
            <p:ph type="body" sz="quarter" idx="13"/>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26347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BB7377-5E34-0C4D-A57A-454E8E95F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DFAA1FA1-97CE-BE48-821D-602A19EC7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2237" b="37123"/>
          <a:stretch>
            <a:fillRect/>
          </a:stretch>
        </p:blipFill>
        <p:spPr bwMode="auto">
          <a:xfrm>
            <a:off x="8807450" y="0"/>
            <a:ext cx="338455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4DA7E9-0ADB-8D4E-AB87-8B73BF166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5" name="Content Placeholder 2"/>
          <p:cNvSpPr>
            <a:spLocks noGrp="1"/>
          </p:cNvSpPr>
          <p:nvPr>
            <p:ph sz="quarter" idx="2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838931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Agenda 1">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AD15A8C5-A17C-0F42-A59E-F8EA0DC7516D}"/>
              </a:ext>
            </a:extLst>
          </p:cNvPr>
          <p:cNvPicPr>
            <a:picLocks noChangeAspect="1"/>
          </p:cNvPicPr>
          <p:nvPr userDrawn="1"/>
        </p:nvPicPr>
        <p:blipFill rotWithShape="1">
          <a:blip r:embed="rId2"/>
          <a:srcRect r="1312"/>
          <a:stretch/>
        </p:blipFill>
        <p:spPr>
          <a:xfrm>
            <a:off x="8916196" y="0"/>
            <a:ext cx="3275804" cy="4267201"/>
          </a:xfrm>
          <a:prstGeom prst="rect">
            <a:avLst/>
          </a:prstGeom>
        </p:spPr>
      </p:pic>
      <p:pic>
        <p:nvPicPr>
          <p:cNvPr id="4" name="Picture 3">
            <a:extLst>
              <a:ext uri="{FF2B5EF4-FFF2-40B4-BE49-F238E27FC236}">
                <a16:creationId xmlns:a16="http://schemas.microsoft.com/office/drawing/2014/main" id="{BCBB7377-5E34-0C4D-A57A-454E8E95F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4DA7E9-0ADB-8D4E-AB87-8B73BF166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5" name="Content Placeholder 2"/>
          <p:cNvSpPr>
            <a:spLocks noGrp="1"/>
          </p:cNvSpPr>
          <p:nvPr>
            <p:ph sz="quarter" idx="2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170742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pic>
        <p:nvPicPr>
          <p:cNvPr id="46" name="Picture 3">
            <a:extLst>
              <a:ext uri="{FF2B5EF4-FFF2-40B4-BE49-F238E27FC236}">
                <a16:creationId xmlns:a16="http://schemas.microsoft.com/office/drawing/2014/main" id="{B7683E06-7B7C-B64B-A224-497F329AB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
            <a:extLst>
              <a:ext uri="{FF2B5EF4-FFF2-40B4-BE49-F238E27FC236}">
                <a16:creationId xmlns:a16="http://schemas.microsoft.com/office/drawing/2014/main" id="{F79217F5-ACFC-8E42-8DDF-2FD190E9A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10974018" cy="410233"/>
          </a:xfrm>
          <a:prstGeom prst="rect">
            <a:avLst/>
          </a:prstGeom>
        </p:spPr>
        <p:txBody>
          <a:bodyPr lIns="0" tIns="0" rIns="0" bIns="0" anchor="t">
            <a:noAutofit/>
          </a:bodyPr>
          <a:lstStyle>
            <a:lvl1pPr>
              <a:defRPr lang="en-US" sz="2400" b="1" dirty="0">
                <a:solidFill>
                  <a:srgbClr val="000000"/>
                </a:solidFill>
                <a:latin typeface="Arial" panose="020B0604020202020204" pitchFamily="34" charset="0"/>
                <a:cs typeface="Arial" panose="020B0604020202020204" pitchFamily="34" charset="0"/>
              </a:defRPr>
            </a:lvl1pPr>
          </a:lstStyle>
          <a:p>
            <a:pPr lvl="0"/>
            <a:r>
              <a:rPr lang="en-US" noProof="0"/>
              <a:t>Click to edit Master title style</a:t>
            </a:r>
            <a:endParaRPr lang="en-GB" noProof="0" dirty="0"/>
          </a:p>
        </p:txBody>
      </p:sp>
      <p:sp>
        <p:nvSpPr>
          <p:cNvPr id="15" name="Text Placeholder 14"/>
          <p:cNvSpPr>
            <a:spLocks noGrp="1"/>
          </p:cNvSpPr>
          <p:nvPr>
            <p:ph type="body" sz="quarter" idx="10"/>
          </p:nvPr>
        </p:nvSpPr>
        <p:spPr>
          <a:xfrm>
            <a:off x="6096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US" sz="1600" b="1" smtClean="0">
                <a:solidFill>
                  <a:srgbClr val="000000"/>
                </a:solidFill>
                <a:latin typeface="Arial" panose="020B0604020202020204" pitchFamily="34" charset="0"/>
                <a:cs typeface="Arial" panose="020B0604020202020204"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lvl="0"/>
            <a:r>
              <a:rPr lang="en-US" noProof="0"/>
              <a:t>Click to edit Master text styles</a:t>
            </a:r>
          </a:p>
        </p:txBody>
      </p:sp>
      <p:sp>
        <p:nvSpPr>
          <p:cNvPr id="17" name="Text Placeholder 14"/>
          <p:cNvSpPr>
            <a:spLocks noGrp="1"/>
          </p:cNvSpPr>
          <p:nvPr>
            <p:ph type="body" sz="quarter" idx="11"/>
          </p:nvPr>
        </p:nvSpPr>
        <p:spPr>
          <a:xfrm>
            <a:off x="6096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lvl="0"/>
            <a:r>
              <a:rPr lang="en-US" noProof="0"/>
              <a:t>Click to edit Master text styles</a:t>
            </a:r>
          </a:p>
        </p:txBody>
      </p:sp>
      <p:sp>
        <p:nvSpPr>
          <p:cNvPr id="18" name="Text Placeholder 14"/>
          <p:cNvSpPr>
            <a:spLocks noGrp="1"/>
          </p:cNvSpPr>
          <p:nvPr>
            <p:ph type="body" sz="quarter" idx="12"/>
          </p:nvPr>
        </p:nvSpPr>
        <p:spPr>
          <a:xfrm>
            <a:off x="6096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9" name="Text Placeholder 14"/>
          <p:cNvSpPr>
            <a:spLocks noGrp="1"/>
          </p:cNvSpPr>
          <p:nvPr>
            <p:ph type="body" sz="quarter" idx="13"/>
          </p:nvPr>
        </p:nvSpPr>
        <p:spPr>
          <a:xfrm>
            <a:off x="6096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lvl="0"/>
            <a:r>
              <a:rPr lang="en-US" noProof="0"/>
              <a:t>Click to edit Master text styles</a:t>
            </a:r>
          </a:p>
        </p:txBody>
      </p:sp>
      <p:sp>
        <p:nvSpPr>
          <p:cNvPr id="20" name="Text Placeholder 14"/>
          <p:cNvSpPr>
            <a:spLocks noGrp="1"/>
          </p:cNvSpPr>
          <p:nvPr>
            <p:ph type="body" sz="quarter" idx="14"/>
          </p:nvPr>
        </p:nvSpPr>
        <p:spPr>
          <a:xfrm>
            <a:off x="6096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lvl="0"/>
            <a:r>
              <a:rPr lang="en-US" noProof="0"/>
              <a:t>Click to edit Master text styles</a:t>
            </a:r>
          </a:p>
        </p:txBody>
      </p:sp>
      <p:sp>
        <p:nvSpPr>
          <p:cNvPr id="21" name="Text Placeholder 14"/>
          <p:cNvSpPr>
            <a:spLocks noGrp="1"/>
          </p:cNvSpPr>
          <p:nvPr>
            <p:ph type="body" sz="quarter" idx="15"/>
          </p:nvPr>
        </p:nvSpPr>
        <p:spPr>
          <a:xfrm>
            <a:off x="62484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Text Placeholder 14"/>
          <p:cNvSpPr>
            <a:spLocks noGrp="1"/>
          </p:cNvSpPr>
          <p:nvPr>
            <p:ph type="body" sz="quarter" idx="16"/>
          </p:nvPr>
        </p:nvSpPr>
        <p:spPr>
          <a:xfrm>
            <a:off x="62484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lvl="0"/>
            <a:r>
              <a:rPr lang="en-US" noProof="0"/>
              <a:t>Click to edit Master text styles</a:t>
            </a:r>
          </a:p>
        </p:txBody>
      </p:sp>
      <p:sp>
        <p:nvSpPr>
          <p:cNvPr id="23" name="Text Placeholder 14"/>
          <p:cNvSpPr>
            <a:spLocks noGrp="1"/>
          </p:cNvSpPr>
          <p:nvPr>
            <p:ph type="body" sz="quarter" idx="17"/>
          </p:nvPr>
        </p:nvSpPr>
        <p:spPr>
          <a:xfrm>
            <a:off x="62484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lvl="0"/>
            <a:r>
              <a:rPr lang="en-US" noProof="0"/>
              <a:t>Click to edit Master text styles</a:t>
            </a:r>
          </a:p>
        </p:txBody>
      </p:sp>
      <p:sp>
        <p:nvSpPr>
          <p:cNvPr id="24" name="Text Placeholder 14"/>
          <p:cNvSpPr>
            <a:spLocks noGrp="1"/>
          </p:cNvSpPr>
          <p:nvPr>
            <p:ph type="body" sz="quarter" idx="18"/>
          </p:nvPr>
        </p:nvSpPr>
        <p:spPr>
          <a:xfrm>
            <a:off x="62484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5" name="Text Placeholder 14"/>
          <p:cNvSpPr>
            <a:spLocks noGrp="1"/>
          </p:cNvSpPr>
          <p:nvPr>
            <p:ph type="body" sz="quarter" idx="19"/>
          </p:nvPr>
        </p:nvSpPr>
        <p:spPr>
          <a:xfrm>
            <a:off x="62484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lvl="0"/>
            <a:r>
              <a:rPr lang="en-US" noProof="0"/>
              <a:t>Click to edit Master text styles</a:t>
            </a:r>
          </a:p>
        </p:txBody>
      </p:sp>
      <p:sp>
        <p:nvSpPr>
          <p:cNvPr id="26" name="Text Placeholder 27"/>
          <p:cNvSpPr>
            <a:spLocks noGrp="1"/>
          </p:cNvSpPr>
          <p:nvPr>
            <p:ph type="body" sz="quarter" idx="20"/>
          </p:nvPr>
        </p:nvSpPr>
        <p:spPr>
          <a:xfrm>
            <a:off x="1400174"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7" name="Text Placeholder 27"/>
          <p:cNvSpPr>
            <a:spLocks noGrp="1"/>
          </p:cNvSpPr>
          <p:nvPr>
            <p:ph type="body" sz="quarter" idx="21"/>
          </p:nvPr>
        </p:nvSpPr>
        <p:spPr>
          <a:xfrm>
            <a:off x="1400174" y="1912825"/>
            <a:ext cx="4543426" cy="193899"/>
          </a:xfrm>
          <a:prstGeom prst="rect">
            <a:avLst/>
          </a:prstGeom>
        </p:spPr>
        <p:txBody>
          <a:bodyPr lIns="0" tIns="0" rIns="0" bIns="0" anchor="t">
            <a:noAutofit/>
          </a:bodyPr>
          <a:lstStyle>
            <a:lvl1pPr marL="0" indent="0">
              <a:buNone/>
              <a:defRPr sz="1200" b="0" baseline="0">
                <a:solidFill>
                  <a:srgbClr val="000000"/>
                </a:solidFill>
                <a:latin typeface="Arial" panose="020B0604020202020204" pitchFamily="34" charset="0"/>
              </a:defRPr>
            </a:lvl1pPr>
          </a:lstStyle>
          <a:p>
            <a:pPr lvl="0"/>
            <a:r>
              <a:rPr lang="en-US" noProof="0"/>
              <a:t>Click to edit Master text styles</a:t>
            </a:r>
          </a:p>
        </p:txBody>
      </p:sp>
      <p:sp>
        <p:nvSpPr>
          <p:cNvPr id="28" name="Text Placeholder 27"/>
          <p:cNvSpPr>
            <a:spLocks noGrp="1"/>
          </p:cNvSpPr>
          <p:nvPr>
            <p:ph type="body" sz="quarter" idx="22"/>
          </p:nvPr>
        </p:nvSpPr>
        <p:spPr>
          <a:xfrm>
            <a:off x="1400174"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9" name="Text Placeholder 27"/>
          <p:cNvSpPr>
            <a:spLocks noGrp="1"/>
          </p:cNvSpPr>
          <p:nvPr>
            <p:ph type="body" sz="quarter" idx="23"/>
          </p:nvPr>
        </p:nvSpPr>
        <p:spPr>
          <a:xfrm>
            <a:off x="1400174"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0" name="Text Placeholder 27"/>
          <p:cNvSpPr>
            <a:spLocks noGrp="1"/>
          </p:cNvSpPr>
          <p:nvPr>
            <p:ph type="body" sz="quarter" idx="24"/>
          </p:nvPr>
        </p:nvSpPr>
        <p:spPr>
          <a:xfrm>
            <a:off x="1400174"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1" name="Text Placeholder 27"/>
          <p:cNvSpPr>
            <a:spLocks noGrp="1"/>
          </p:cNvSpPr>
          <p:nvPr>
            <p:ph type="body" sz="quarter" idx="25"/>
          </p:nvPr>
        </p:nvSpPr>
        <p:spPr>
          <a:xfrm>
            <a:off x="1400174"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2" name="Text Placeholder 27"/>
          <p:cNvSpPr>
            <a:spLocks noGrp="1"/>
          </p:cNvSpPr>
          <p:nvPr>
            <p:ph type="body" sz="quarter" idx="26"/>
          </p:nvPr>
        </p:nvSpPr>
        <p:spPr>
          <a:xfrm>
            <a:off x="1400174"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3" name="Text Placeholder 27"/>
          <p:cNvSpPr>
            <a:spLocks noGrp="1"/>
          </p:cNvSpPr>
          <p:nvPr>
            <p:ph type="body" sz="quarter" idx="27"/>
          </p:nvPr>
        </p:nvSpPr>
        <p:spPr>
          <a:xfrm>
            <a:off x="1400174"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4" name="Text Placeholder 27"/>
          <p:cNvSpPr>
            <a:spLocks noGrp="1"/>
          </p:cNvSpPr>
          <p:nvPr>
            <p:ph type="body" sz="quarter" idx="28"/>
          </p:nvPr>
        </p:nvSpPr>
        <p:spPr>
          <a:xfrm>
            <a:off x="1400174"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5" name="Text Placeholder 27"/>
          <p:cNvSpPr>
            <a:spLocks noGrp="1"/>
          </p:cNvSpPr>
          <p:nvPr>
            <p:ph type="body" sz="quarter" idx="29"/>
          </p:nvPr>
        </p:nvSpPr>
        <p:spPr>
          <a:xfrm>
            <a:off x="1400174"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6" name="Text Placeholder 27"/>
          <p:cNvSpPr>
            <a:spLocks noGrp="1"/>
          </p:cNvSpPr>
          <p:nvPr>
            <p:ph type="body" sz="quarter" idx="30"/>
          </p:nvPr>
        </p:nvSpPr>
        <p:spPr>
          <a:xfrm>
            <a:off x="7038975"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37" name="Text Placeholder 27"/>
          <p:cNvSpPr>
            <a:spLocks noGrp="1"/>
          </p:cNvSpPr>
          <p:nvPr>
            <p:ph type="body" sz="quarter" idx="31"/>
          </p:nvPr>
        </p:nvSpPr>
        <p:spPr>
          <a:xfrm>
            <a:off x="7038975" y="1912825"/>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8" name="Text Placeholder 27"/>
          <p:cNvSpPr>
            <a:spLocks noGrp="1"/>
          </p:cNvSpPr>
          <p:nvPr>
            <p:ph type="body" sz="quarter" idx="32"/>
          </p:nvPr>
        </p:nvSpPr>
        <p:spPr>
          <a:xfrm>
            <a:off x="7038975"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9" name="Text Placeholder 27"/>
          <p:cNvSpPr>
            <a:spLocks noGrp="1"/>
          </p:cNvSpPr>
          <p:nvPr>
            <p:ph type="body" sz="quarter" idx="33"/>
          </p:nvPr>
        </p:nvSpPr>
        <p:spPr>
          <a:xfrm>
            <a:off x="7038975"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0" name="Text Placeholder 27"/>
          <p:cNvSpPr>
            <a:spLocks noGrp="1"/>
          </p:cNvSpPr>
          <p:nvPr>
            <p:ph type="body" sz="quarter" idx="34"/>
          </p:nvPr>
        </p:nvSpPr>
        <p:spPr>
          <a:xfrm>
            <a:off x="7038975"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1" name="Text Placeholder 27"/>
          <p:cNvSpPr>
            <a:spLocks noGrp="1"/>
          </p:cNvSpPr>
          <p:nvPr>
            <p:ph type="body" sz="quarter" idx="35"/>
          </p:nvPr>
        </p:nvSpPr>
        <p:spPr>
          <a:xfrm>
            <a:off x="7038975"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2" name="Text Placeholder 27"/>
          <p:cNvSpPr>
            <a:spLocks noGrp="1"/>
          </p:cNvSpPr>
          <p:nvPr>
            <p:ph type="body" sz="quarter" idx="36"/>
          </p:nvPr>
        </p:nvSpPr>
        <p:spPr>
          <a:xfrm>
            <a:off x="7038975"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3" name="Text Placeholder 27"/>
          <p:cNvSpPr>
            <a:spLocks noGrp="1"/>
          </p:cNvSpPr>
          <p:nvPr>
            <p:ph type="body" sz="quarter" idx="37"/>
          </p:nvPr>
        </p:nvSpPr>
        <p:spPr>
          <a:xfrm>
            <a:off x="7038975"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4" name="Text Placeholder 27"/>
          <p:cNvSpPr>
            <a:spLocks noGrp="1"/>
          </p:cNvSpPr>
          <p:nvPr>
            <p:ph type="body" sz="quarter" idx="38"/>
          </p:nvPr>
        </p:nvSpPr>
        <p:spPr>
          <a:xfrm>
            <a:off x="7038975"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5" name="Text Placeholder 27"/>
          <p:cNvSpPr>
            <a:spLocks noGrp="1"/>
          </p:cNvSpPr>
          <p:nvPr>
            <p:ph type="body" sz="quarter" idx="39"/>
          </p:nvPr>
        </p:nvSpPr>
        <p:spPr>
          <a:xfrm>
            <a:off x="7038975"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554339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genda 3">
    <p:bg>
      <p:bgPr>
        <a:gradFill rotWithShape="0">
          <a:gsLst>
            <a:gs pos="80000">
              <a:srgbClr val="0F5F7E"/>
            </a:gs>
            <a:gs pos="1000">
              <a:srgbClr val="008CB1"/>
            </a:gs>
          </a:gsLst>
          <a:lin ang="3600000" scaled="0"/>
        </a:gra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2BCF5B06-3B3E-9043-8A26-1ADE45E01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09600" y="609600"/>
            <a:ext cx="10974018" cy="410233"/>
          </a:xfrm>
          <a:prstGeom prst="rect">
            <a:avLst/>
          </a:prstGeom>
        </p:spPr>
        <p:txBody>
          <a:bodyPr lIns="0" tIns="0" rIns="0" bIns="0" anchor="t">
            <a:noAutofit/>
          </a:bodyPr>
          <a:lstStyle>
            <a:lvl1pPr>
              <a:defRPr lang="en-US" sz="2400" b="1" dirty="0">
                <a:solidFill>
                  <a:srgbClr val="FFFFFF"/>
                </a:solidFill>
                <a:latin typeface="Arial" panose="020B0604020202020204" pitchFamily="34" charset="0"/>
                <a:cs typeface="Arial" panose="020B0604020202020204" pitchFamily="34" charset="0"/>
              </a:defRPr>
            </a:lvl1pPr>
          </a:lstStyle>
          <a:p>
            <a:pPr lvl="0"/>
            <a:r>
              <a:rPr lang="en-US" noProof="0"/>
              <a:t>Click to edit Master title style</a:t>
            </a:r>
            <a:endParaRPr lang="en-GB" noProof="0"/>
          </a:p>
        </p:txBody>
      </p:sp>
      <p:sp>
        <p:nvSpPr>
          <p:cNvPr id="31" name="Content Placeholder 2"/>
          <p:cNvSpPr>
            <a:spLocks noGrp="1"/>
          </p:cNvSpPr>
          <p:nvPr>
            <p:ph sz="quarter" idx="24"/>
          </p:nvPr>
        </p:nvSpPr>
        <p:spPr>
          <a:xfrm>
            <a:off x="609600"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Content Placeholder 2"/>
          <p:cNvSpPr>
            <a:spLocks noGrp="1"/>
          </p:cNvSpPr>
          <p:nvPr>
            <p:ph sz="quarter" idx="25"/>
          </p:nvPr>
        </p:nvSpPr>
        <p:spPr>
          <a:xfrm>
            <a:off x="2852471" y="3051017"/>
            <a:ext cx="2002536" cy="2695027"/>
          </a:xfrm>
          <a:prstGeom prst="rect">
            <a:avLst/>
          </a:prstGeom>
        </p:spPr>
        <p:txBody>
          <a:bodyPr lIns="0" tIns="0" rIns="0" bIns="0"/>
          <a:lstStyle>
            <a:lvl1pPr marL="231775" indent="-231775">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defRPr sz="1100">
                <a:solidFill>
                  <a:srgbClr val="FFFFFF"/>
                </a:solidFill>
                <a:latin typeface="Arial" panose="020B0604020202020204" pitchFamily="34" charset="0"/>
                <a:cs typeface="Arial" panose="020B0604020202020204" pitchFamily="34" charset="0"/>
              </a:defRPr>
            </a:lvl4pPr>
            <a:lvl5pPr marL="1146175" indent="-231775">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4" name="Content Placeholder 2"/>
          <p:cNvSpPr>
            <a:spLocks noGrp="1"/>
          </p:cNvSpPr>
          <p:nvPr>
            <p:ph sz="quarter" idx="26"/>
          </p:nvPr>
        </p:nvSpPr>
        <p:spPr>
          <a:xfrm>
            <a:off x="509534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Content Placeholder 2"/>
          <p:cNvSpPr>
            <a:spLocks noGrp="1"/>
          </p:cNvSpPr>
          <p:nvPr>
            <p:ph sz="quarter" idx="27"/>
          </p:nvPr>
        </p:nvSpPr>
        <p:spPr>
          <a:xfrm>
            <a:off x="7338213"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6" name="Content Placeholder 2"/>
          <p:cNvSpPr>
            <a:spLocks noGrp="1"/>
          </p:cNvSpPr>
          <p:nvPr>
            <p:ph sz="quarter" idx="28"/>
          </p:nvPr>
        </p:nvSpPr>
        <p:spPr>
          <a:xfrm>
            <a:off x="958108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Text Placeholder 2"/>
          <p:cNvSpPr>
            <a:spLocks noGrp="1"/>
          </p:cNvSpPr>
          <p:nvPr>
            <p:ph type="body" sz="quarter" idx="29"/>
          </p:nvPr>
        </p:nvSpPr>
        <p:spPr>
          <a:xfrm>
            <a:off x="609600"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1" name="Text Placeholder 2"/>
          <p:cNvSpPr>
            <a:spLocks noGrp="1"/>
          </p:cNvSpPr>
          <p:nvPr>
            <p:ph type="body" sz="quarter" idx="30"/>
          </p:nvPr>
        </p:nvSpPr>
        <p:spPr>
          <a:xfrm>
            <a:off x="2852471"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3" name="Text Placeholder 2"/>
          <p:cNvSpPr>
            <a:spLocks noGrp="1"/>
          </p:cNvSpPr>
          <p:nvPr>
            <p:ph type="body" sz="quarter" idx="31"/>
          </p:nvPr>
        </p:nvSpPr>
        <p:spPr>
          <a:xfrm>
            <a:off x="5094732"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5" name="Text Placeholder 2"/>
          <p:cNvSpPr>
            <a:spLocks noGrp="1"/>
          </p:cNvSpPr>
          <p:nvPr>
            <p:ph type="body" sz="quarter" idx="32"/>
          </p:nvPr>
        </p:nvSpPr>
        <p:spPr>
          <a:xfrm>
            <a:off x="733821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7" name="Text Placeholder 2"/>
          <p:cNvSpPr>
            <a:spLocks noGrp="1"/>
          </p:cNvSpPr>
          <p:nvPr>
            <p:ph type="body" sz="quarter" idx="33"/>
          </p:nvPr>
        </p:nvSpPr>
        <p:spPr>
          <a:xfrm>
            <a:off x="957986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30618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C8DA8E9-A285-2D49-BA25-BE2E284CE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A8B66EFC-5986-414C-B490-FA9BE27E5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025" y="1644650"/>
            <a:ext cx="266223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raphic 7">
            <a:extLst>
              <a:ext uri="{FF2B5EF4-FFF2-40B4-BE49-F238E27FC236}">
                <a16:creationId xmlns:a16="http://schemas.microsoft.com/office/drawing/2014/main" id="{6950CCA2-EC62-7341-8662-A223226A2845}"/>
              </a:ext>
            </a:extLst>
          </p:cNvPr>
          <p:cNvSpPr/>
          <p:nvPr/>
        </p:nvSpPr>
        <p:spPr>
          <a:xfrm>
            <a:off x="0" y="3386138"/>
            <a:ext cx="7580313" cy="3471862"/>
          </a:xfrm>
          <a:custGeom>
            <a:avLst/>
            <a:gdLst>
              <a:gd name="connsiteX0" fmla="*/ 0 w 7580609"/>
              <a:gd name="connsiteY0" fmla="*/ 2989421 h 3471292"/>
              <a:gd name="connsiteX1" fmla="*/ 0 w 7580609"/>
              <a:gd name="connsiteY1" fmla="*/ 3476699 h 3471292"/>
              <a:gd name="connsiteX2" fmla="*/ 4752210 w 7580609"/>
              <a:gd name="connsiteY2" fmla="*/ 3476699 h 3471292"/>
              <a:gd name="connsiteX3" fmla="*/ 7587963 w 7580609"/>
              <a:gd name="connsiteY3" fmla="*/ 0 h 3471292"/>
            </a:gdLst>
            <a:ahLst/>
            <a:cxnLst>
              <a:cxn ang="0">
                <a:pos x="connsiteX0" y="connsiteY0"/>
              </a:cxn>
              <a:cxn ang="0">
                <a:pos x="connsiteX1" y="connsiteY1"/>
              </a:cxn>
              <a:cxn ang="0">
                <a:pos x="connsiteX2" y="connsiteY2"/>
              </a:cxn>
              <a:cxn ang="0">
                <a:pos x="connsiteX3" y="connsiteY3"/>
              </a:cxn>
            </a:cxnLst>
            <a:rect l="l" t="t" r="r" b="b"/>
            <a:pathLst>
              <a:path w="7580609" h="3471292">
                <a:moveTo>
                  <a:pt x="0" y="2989421"/>
                </a:moveTo>
                <a:lnTo>
                  <a:pt x="0" y="3476699"/>
                </a:lnTo>
                <a:lnTo>
                  <a:pt x="4752210" y="3476699"/>
                </a:lnTo>
                <a:lnTo>
                  <a:pt x="7587963" y="0"/>
                </a:lnTo>
                <a:close/>
              </a:path>
            </a:pathLst>
          </a:custGeom>
          <a:gradFill flip="none" rotWithShape="1">
            <a:gsLst>
              <a:gs pos="0">
                <a:schemeClr val="accent3">
                  <a:alpha val="87000"/>
                </a:schemeClr>
              </a:gs>
              <a:gs pos="100000">
                <a:srgbClr val="50B39E">
                  <a:alpha val="95000"/>
                </a:srgbClr>
              </a:gs>
            </a:gsLst>
            <a:lin ang="10800000" scaled="1"/>
            <a:tileRect/>
          </a:gradFill>
          <a:ln w="10800" cap="flat">
            <a:noFill/>
            <a:prstDash val="solid"/>
            <a:miter/>
          </a:ln>
        </p:spPr>
        <p:txBody>
          <a:bodyPr anchor="ctr"/>
          <a:lstStyle/>
          <a:p>
            <a:pPr eaLnBrk="1" fontAlgn="auto" hangingPunct="1">
              <a:spcBef>
                <a:spcPts val="0"/>
              </a:spcBef>
              <a:spcAft>
                <a:spcPts val="0"/>
              </a:spcAft>
              <a:defRPr/>
            </a:pPr>
            <a:endParaRPr lang="en-US" dirty="0">
              <a:latin typeface="+mn-lt"/>
            </a:endParaRPr>
          </a:p>
        </p:txBody>
      </p:sp>
      <p:sp>
        <p:nvSpPr>
          <p:cNvPr id="40" name="Picture Placeholder 39"/>
          <p:cNvSpPr>
            <a:spLocks noGrp="1"/>
          </p:cNvSpPr>
          <p:nvPr>
            <p:ph type="pic" sz="quarter" idx="12"/>
          </p:nvPr>
        </p:nvSpPr>
        <p:spPr>
          <a:xfrm>
            <a:off x="2" y="0"/>
            <a:ext cx="5169289" cy="6858000"/>
          </a:xfrm>
          <a:custGeom>
            <a:avLst/>
            <a:gdLst>
              <a:gd name="connsiteX0" fmla="*/ 0 w 5169289"/>
              <a:gd name="connsiteY0" fmla="*/ 0 h 6858000"/>
              <a:gd name="connsiteX1" fmla="*/ 2457881 w 5169289"/>
              <a:gd name="connsiteY1" fmla="*/ 0 h 6858000"/>
              <a:gd name="connsiteX2" fmla="*/ 5169289 w 5169289"/>
              <a:gd name="connsiteY2" fmla="*/ 6858000 h 6858000"/>
              <a:gd name="connsiteX3" fmla="*/ 2133271 w 5169289"/>
              <a:gd name="connsiteY3" fmla="*/ 6858000 h 6858000"/>
              <a:gd name="connsiteX4" fmla="*/ 0 w 5169289"/>
              <a:gd name="connsiteY4" fmla="*/ 517744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9289" h="6858000">
                <a:moveTo>
                  <a:pt x="0" y="0"/>
                </a:moveTo>
                <a:lnTo>
                  <a:pt x="2457881" y="0"/>
                </a:lnTo>
                <a:lnTo>
                  <a:pt x="5169289" y="6858000"/>
                </a:lnTo>
                <a:lnTo>
                  <a:pt x="2133271" y="6858000"/>
                </a:lnTo>
                <a:lnTo>
                  <a:pt x="0" y="5177443"/>
                </a:lnTo>
                <a:close/>
              </a:path>
            </a:pathLst>
          </a:custGeom>
        </p:spPr>
        <p:txBody>
          <a:bodyPr wrap="square">
            <a:noAutofit/>
          </a:bodyPr>
          <a:lstStyle>
            <a:lvl1pPr marL="0" indent="0">
              <a:buNone/>
              <a:defRPr sz="2000"/>
            </a:lvl1pPr>
          </a:lstStyle>
          <a:p>
            <a:pPr lvl="0"/>
            <a:r>
              <a:rPr lang="en-US" noProof="0"/>
              <a:t>Click icon to add picture</a:t>
            </a:r>
            <a:endParaRPr lang="en-US" noProof="0" dirty="0"/>
          </a:p>
        </p:txBody>
      </p:sp>
      <p:sp>
        <p:nvSpPr>
          <p:cNvPr id="8" name="Text Placeholder 6"/>
          <p:cNvSpPr>
            <a:spLocks noGrp="1"/>
          </p:cNvSpPr>
          <p:nvPr>
            <p:ph type="body" sz="quarter" idx="1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9" name="Text Placeholder 36"/>
          <p:cNvSpPr>
            <a:spLocks noGrp="1"/>
          </p:cNvSpPr>
          <p:nvPr>
            <p:ph type="body" sz="quarter" idx="13"/>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Tree>
    <p:extLst>
      <p:ext uri="{BB962C8B-B14F-4D97-AF65-F5344CB8AC3E}">
        <p14:creationId xmlns:p14="http://schemas.microsoft.com/office/powerpoint/2010/main" val="376208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A0EC48A4-8D3C-FE47-B113-AB0528357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BCB755F-241A-5143-AB65-78C75063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556607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 Content">
    <p:bg>
      <p:bgPr>
        <a:gradFill>
          <a:gsLst>
            <a:gs pos="81000">
              <a:schemeClr val="tx1"/>
            </a:gs>
            <a:gs pos="0">
              <a:schemeClr val="accent4"/>
            </a:gs>
          </a:gsLst>
          <a:lin ang="3000000" scaled="0"/>
        </a:gradFill>
        <a:effectLst/>
      </p:bgPr>
    </p:bg>
    <p:spTree>
      <p:nvGrpSpPr>
        <p:cNvPr id="1" name=""/>
        <p:cNvGrpSpPr/>
        <p:nvPr/>
      </p:nvGrpSpPr>
      <p:grpSpPr>
        <a:xfrm>
          <a:off x="0" y="0"/>
          <a:ext cx="0" cy="0"/>
          <a:chOff x="0" y="0"/>
          <a:chExt cx="0" cy="0"/>
        </a:xfrm>
      </p:grpSpPr>
      <p:pic>
        <p:nvPicPr>
          <p:cNvPr id="8" name="Picture 9">
            <a:extLst>
              <a:ext uri="{FF2B5EF4-FFF2-40B4-BE49-F238E27FC236}">
                <a16:creationId xmlns:a16="http://schemas.microsoft.com/office/drawing/2014/main" id="{CECD0C8D-396A-4987-9F20-722634CE91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BCB755F-241A-5143-AB65-78C75063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chemeClr val="bg1"/>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defRPr sz="1400">
                <a:solidFill>
                  <a:schemeClr val="bg1"/>
                </a:solidFill>
                <a:latin typeface="Arial" panose="020B0604020202020204" pitchFamily="34" charset="0"/>
                <a:cs typeface="Arial" panose="020B0604020202020204" pitchFamily="34" charset="0"/>
              </a:defRPr>
            </a:lvl4pPr>
            <a:lvl5pPr marL="1146175" indent="-231775">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Box 2">
            <a:extLst>
              <a:ext uri="{FF2B5EF4-FFF2-40B4-BE49-F238E27FC236}">
                <a16:creationId xmlns:a16="http://schemas.microsoft.com/office/drawing/2014/main" id="{22D8E99B-8AD8-4BAF-BB2F-99E5B851712F}"/>
              </a:ext>
            </a:extLst>
          </p:cNvPr>
          <p:cNvSpPr txBox="1">
            <a:spLocks noChangeArrowheads="1"/>
          </p:cNvSpPr>
          <p:nvPr userDrawn="1"/>
        </p:nvSpPr>
        <p:spPr bwMode="auto">
          <a:xfrm>
            <a:off x="536575" y="6145213"/>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1A20E258-47F9-4544-B453-E1893CCA9957}" type="slidenum">
              <a:rPr lang="en-GB" altLang="en-US" sz="800">
                <a:solidFill>
                  <a:schemeClr val="bg1"/>
                </a:solidFill>
                <a:cs typeface="Arial" panose="020B0604020202020204" pitchFamily="34" charset="0"/>
              </a:rPr>
              <a:pPr eaLnBrk="1" hangingPunct="1"/>
              <a:t>‹#›</a:t>
            </a:fld>
            <a:endParaRPr lang="en-GB" altLang="en-US" sz="800">
              <a:solidFill>
                <a:schemeClr val="bg1"/>
              </a:solidFill>
              <a:cs typeface="Arial" panose="020B0604020202020204" pitchFamily="34" charset="0"/>
            </a:endParaRPr>
          </a:p>
        </p:txBody>
      </p:sp>
      <p:sp>
        <p:nvSpPr>
          <p:cNvPr id="10" name="TextBox 6">
            <a:extLst>
              <a:ext uri="{FF2B5EF4-FFF2-40B4-BE49-F238E27FC236}">
                <a16:creationId xmlns:a16="http://schemas.microsoft.com/office/drawing/2014/main" id="{7E274FDE-A30F-449C-B347-FEDCAB0B8355}"/>
              </a:ext>
            </a:extLst>
          </p:cNvPr>
          <p:cNvSpPr txBox="1">
            <a:spLocks noChangeArrowheads="1"/>
          </p:cNvSpPr>
          <p:nvPr userDrawn="1"/>
        </p:nvSpPr>
        <p:spPr bwMode="auto">
          <a:xfrm>
            <a:off x="819150" y="6223000"/>
            <a:ext cx="97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a:solidFill>
                  <a:schemeClr val="bg1"/>
                </a:solidFill>
                <a:cs typeface="Arial" panose="020B0604020202020204" pitchFamily="34" charset="0"/>
              </a:rPr>
              <a:t>|     hexagon.com</a:t>
            </a:r>
          </a:p>
        </p:txBody>
      </p:sp>
    </p:spTree>
    <p:extLst>
      <p:ext uri="{BB962C8B-B14F-4D97-AF65-F5344CB8AC3E}">
        <p14:creationId xmlns:p14="http://schemas.microsoft.com/office/powerpoint/2010/main" val="1031355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Content">
    <p:bg>
      <p:bgPr>
        <a:gradFill>
          <a:gsLst>
            <a:gs pos="0">
              <a:schemeClr val="accent1"/>
            </a:gs>
            <a:gs pos="69000">
              <a:schemeClr val="accent4"/>
            </a:gs>
          </a:gsLst>
          <a:lin ang="3600000" scaled="0"/>
        </a:gradFill>
        <a:effectLst/>
      </p:bgPr>
    </p:bg>
    <p:spTree>
      <p:nvGrpSpPr>
        <p:cNvPr id="1" name=""/>
        <p:cNvGrpSpPr/>
        <p:nvPr/>
      </p:nvGrpSpPr>
      <p:grpSpPr>
        <a:xfrm>
          <a:off x="0" y="0"/>
          <a:ext cx="0" cy="0"/>
          <a:chOff x="0" y="0"/>
          <a:chExt cx="0" cy="0"/>
        </a:xfrm>
      </p:grpSpPr>
      <p:pic>
        <p:nvPicPr>
          <p:cNvPr id="8" name="Picture 9">
            <a:extLst>
              <a:ext uri="{FF2B5EF4-FFF2-40B4-BE49-F238E27FC236}">
                <a16:creationId xmlns:a16="http://schemas.microsoft.com/office/drawing/2014/main" id="{CECD0C8D-396A-4987-9F20-722634CE91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BCB755F-241A-5143-AB65-78C75063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chemeClr val="bg1"/>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defRPr sz="1400">
                <a:solidFill>
                  <a:schemeClr val="bg1"/>
                </a:solidFill>
                <a:latin typeface="Arial" panose="020B0604020202020204" pitchFamily="34" charset="0"/>
                <a:cs typeface="Arial" panose="020B0604020202020204" pitchFamily="34" charset="0"/>
              </a:defRPr>
            </a:lvl4pPr>
            <a:lvl5pPr marL="1146175" indent="-231775">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Box 2">
            <a:extLst>
              <a:ext uri="{FF2B5EF4-FFF2-40B4-BE49-F238E27FC236}">
                <a16:creationId xmlns:a16="http://schemas.microsoft.com/office/drawing/2014/main" id="{22D8E99B-8AD8-4BAF-BB2F-99E5B851712F}"/>
              </a:ext>
            </a:extLst>
          </p:cNvPr>
          <p:cNvSpPr txBox="1">
            <a:spLocks noChangeArrowheads="1"/>
          </p:cNvSpPr>
          <p:nvPr userDrawn="1"/>
        </p:nvSpPr>
        <p:spPr bwMode="auto">
          <a:xfrm>
            <a:off x="536575" y="6145213"/>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1A20E258-47F9-4544-B453-E1893CCA9957}" type="slidenum">
              <a:rPr lang="en-GB" altLang="en-US" sz="800">
                <a:solidFill>
                  <a:schemeClr val="bg1"/>
                </a:solidFill>
                <a:cs typeface="Arial" panose="020B0604020202020204" pitchFamily="34" charset="0"/>
              </a:rPr>
              <a:pPr eaLnBrk="1" hangingPunct="1"/>
              <a:t>‹#›</a:t>
            </a:fld>
            <a:endParaRPr lang="en-GB" altLang="en-US" sz="800">
              <a:solidFill>
                <a:schemeClr val="bg1"/>
              </a:solidFill>
              <a:cs typeface="Arial" panose="020B0604020202020204" pitchFamily="34" charset="0"/>
            </a:endParaRPr>
          </a:p>
        </p:txBody>
      </p:sp>
      <p:sp>
        <p:nvSpPr>
          <p:cNvPr id="10" name="TextBox 6">
            <a:extLst>
              <a:ext uri="{FF2B5EF4-FFF2-40B4-BE49-F238E27FC236}">
                <a16:creationId xmlns:a16="http://schemas.microsoft.com/office/drawing/2014/main" id="{7E274FDE-A30F-449C-B347-FEDCAB0B8355}"/>
              </a:ext>
            </a:extLst>
          </p:cNvPr>
          <p:cNvSpPr txBox="1">
            <a:spLocks noChangeArrowheads="1"/>
          </p:cNvSpPr>
          <p:nvPr userDrawn="1"/>
        </p:nvSpPr>
        <p:spPr bwMode="auto">
          <a:xfrm>
            <a:off x="819150" y="6223000"/>
            <a:ext cx="97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a:solidFill>
                  <a:schemeClr val="bg1"/>
                </a:solidFill>
                <a:cs typeface="Arial" panose="020B0604020202020204" pitchFamily="34" charset="0"/>
              </a:rPr>
              <a:t>|     hexagon.com</a:t>
            </a:r>
          </a:p>
        </p:txBody>
      </p:sp>
    </p:spTree>
    <p:extLst>
      <p:ext uri="{BB962C8B-B14F-4D97-AF65-F5344CB8AC3E}">
        <p14:creationId xmlns:p14="http://schemas.microsoft.com/office/powerpoint/2010/main" val="4212176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Content with Section Heading">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B2069EAC-1205-3C44-B383-703187883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1FCA22BF-4FA1-E640-A058-B95944BBB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6C1D64D0-150F-1141-94A4-3CBC9EF7A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700"/>
            <a:ext cx="503238"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22"/>
          </p:nvPr>
        </p:nvSpPr>
        <p:spPr>
          <a:xfrm>
            <a:off x="609600" y="139738"/>
            <a:ext cx="4549453" cy="410233"/>
          </a:xfrm>
          <a:prstGeom prst="rect">
            <a:avLst/>
          </a:prstGeom>
        </p:spPr>
        <p:txBody>
          <a:bodyPr lIns="0" rIns="0" anchor="t"/>
          <a:lstStyle>
            <a:lvl1pPr marL="0" indent="0">
              <a:buFontTx/>
              <a:buNone/>
              <a:defRPr sz="11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a:p>
        </p:txBody>
      </p:sp>
      <p:sp>
        <p:nvSpPr>
          <p:cNvPr id="18" name="Content Placeholder 2"/>
          <p:cNvSpPr>
            <a:spLocks noGrp="1"/>
          </p:cNvSpPr>
          <p:nvPr>
            <p:ph sz="quarter" idx="21"/>
          </p:nvPr>
        </p:nvSpPr>
        <p:spPr>
          <a:xfrm>
            <a:off x="609600" y="1663200"/>
            <a:ext cx="10972800" cy="42264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917239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 2 Content">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D39EF889-7E78-4446-8D9F-7E5F07EC6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AC909C7F-0C59-2548-9A2A-EBCEEDA2B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6226629"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Text Placeholder 2"/>
          <p:cNvSpPr>
            <a:spLocks noGrp="1"/>
          </p:cNvSpPr>
          <p:nvPr>
            <p:ph type="body" sz="quarter" idx="25"/>
          </p:nvPr>
        </p:nvSpPr>
        <p:spPr>
          <a:xfrm>
            <a:off x="609600"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19" name="Text Placeholder 2"/>
          <p:cNvSpPr>
            <a:spLocks noGrp="1"/>
          </p:cNvSpPr>
          <p:nvPr>
            <p:ph type="body" sz="quarter" idx="26"/>
          </p:nvPr>
        </p:nvSpPr>
        <p:spPr>
          <a:xfrm>
            <a:off x="6226629"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58931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3 Content">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279625D4-7503-E745-B668-0E2D03E0A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DE1EBA1E-E238-CC48-9EA8-762DB1C5E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3481523"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8100205"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Content Placeholder 2"/>
          <p:cNvSpPr>
            <a:spLocks noGrp="1"/>
          </p:cNvSpPr>
          <p:nvPr>
            <p:ph sz="quarter" idx="29"/>
          </p:nvPr>
        </p:nvSpPr>
        <p:spPr>
          <a:xfrm>
            <a:off x="4354903"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Text Placeholder 2"/>
          <p:cNvSpPr>
            <a:spLocks noGrp="1"/>
          </p:cNvSpPr>
          <p:nvPr>
            <p:ph type="body" sz="quarter" idx="25"/>
          </p:nvPr>
        </p:nvSpPr>
        <p:spPr>
          <a:xfrm>
            <a:off x="609601"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2" name="Text Placeholder 2"/>
          <p:cNvSpPr>
            <a:spLocks noGrp="1"/>
          </p:cNvSpPr>
          <p:nvPr>
            <p:ph type="body" sz="quarter" idx="30"/>
          </p:nvPr>
        </p:nvSpPr>
        <p:spPr>
          <a:xfrm>
            <a:off x="4354568"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7" name="Text Placeholder 2"/>
          <p:cNvSpPr>
            <a:spLocks noGrp="1"/>
          </p:cNvSpPr>
          <p:nvPr>
            <p:ph type="body" sz="quarter" idx="31"/>
          </p:nvPr>
        </p:nvSpPr>
        <p:spPr>
          <a:xfrm>
            <a:off x="8100879"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1011470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4 Content">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A6BFFB58-E71F-DB46-95FD-CE3FAE351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958EC235-724C-FC4A-905B-14D20FC19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7" name="Content Placeholder 2"/>
          <p:cNvSpPr>
            <a:spLocks noGrp="1"/>
          </p:cNvSpPr>
          <p:nvPr>
            <p:ph sz="quarter" idx="35"/>
          </p:nvPr>
        </p:nvSpPr>
        <p:spPr>
          <a:xfrm>
            <a:off x="3390889"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9" name="Content Placeholder 2"/>
          <p:cNvSpPr>
            <a:spLocks noGrp="1"/>
          </p:cNvSpPr>
          <p:nvPr>
            <p:ph sz="quarter" idx="37"/>
          </p:nvPr>
        </p:nvSpPr>
        <p:spPr>
          <a:xfrm>
            <a:off x="6172178"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1" name="Content Placeholder 2"/>
          <p:cNvSpPr>
            <a:spLocks noGrp="1"/>
          </p:cNvSpPr>
          <p:nvPr>
            <p:ph sz="quarter" idx="39"/>
          </p:nvPr>
        </p:nvSpPr>
        <p:spPr>
          <a:xfrm>
            <a:off x="8953467"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0" name="Text Placeholder 2"/>
          <p:cNvSpPr>
            <a:spLocks noGrp="1"/>
          </p:cNvSpPr>
          <p:nvPr>
            <p:ph type="body" sz="quarter" idx="25"/>
          </p:nvPr>
        </p:nvSpPr>
        <p:spPr>
          <a:xfrm>
            <a:off x="609601"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1" name="Text Placeholder 2"/>
          <p:cNvSpPr>
            <a:spLocks noGrp="1"/>
          </p:cNvSpPr>
          <p:nvPr>
            <p:ph type="body" sz="quarter" idx="40"/>
          </p:nvPr>
        </p:nvSpPr>
        <p:spPr>
          <a:xfrm>
            <a:off x="3390889"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2" name="Text Placeholder 2"/>
          <p:cNvSpPr>
            <a:spLocks noGrp="1"/>
          </p:cNvSpPr>
          <p:nvPr>
            <p:ph type="body" sz="quarter" idx="41"/>
          </p:nvPr>
        </p:nvSpPr>
        <p:spPr>
          <a:xfrm>
            <a:off x="6172177"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3" name="Text Placeholder 2"/>
          <p:cNvSpPr>
            <a:spLocks noGrp="1"/>
          </p:cNvSpPr>
          <p:nvPr>
            <p:ph type="body" sz="quarter" idx="42"/>
          </p:nvPr>
        </p:nvSpPr>
        <p:spPr>
          <a:xfrm>
            <a:off x="8953465"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2389079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Content + Image Right">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152CD12A-A035-A343-8011-C4B499FF3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B05E1DFF-58F7-7341-8AD1-AFE5C02BE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Picture Placeholder 2"/>
          <p:cNvSpPr>
            <a:spLocks noGrp="1"/>
          </p:cNvSpPr>
          <p:nvPr>
            <p:ph type="pic" sz="quarter" idx="24"/>
          </p:nvPr>
        </p:nvSpPr>
        <p:spPr>
          <a:xfrm>
            <a:off x="6226175" y="1524001"/>
            <a:ext cx="5356225" cy="4350671"/>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0" name="Text Placeholder 2"/>
          <p:cNvSpPr>
            <a:spLocks noGrp="1"/>
          </p:cNvSpPr>
          <p:nvPr>
            <p:ph type="body" sz="quarter" idx="25"/>
          </p:nvPr>
        </p:nvSpPr>
        <p:spPr>
          <a:xfrm>
            <a:off x="609601" y="1524002"/>
            <a:ext cx="5355770"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3831657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Content + Image Left">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1A8BBD46-D6D1-A345-AB74-67A9DB4DD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50E398DB-AAB5-D541-9341-5231C5A13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226628"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9" name="Picture Placeholder 2"/>
          <p:cNvSpPr>
            <a:spLocks noGrp="1"/>
          </p:cNvSpPr>
          <p:nvPr>
            <p:ph type="pic" sz="quarter" idx="24"/>
          </p:nvPr>
        </p:nvSpPr>
        <p:spPr>
          <a:xfrm>
            <a:off x="609148" y="1524001"/>
            <a:ext cx="5356225" cy="4350671"/>
          </a:xfrm>
          <a:prstGeom prst="rect">
            <a:avLst/>
          </a:prstGeom>
        </p:spPr>
        <p:txBody>
          <a:bodyPr anchor="ctr"/>
          <a:lstStyle>
            <a:lvl1pPr marL="0" indent="0" algn="ctr">
              <a:buNone/>
              <a:defRPr sz="1600">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0" name="Text Placeholder 2"/>
          <p:cNvSpPr>
            <a:spLocks noGrp="1"/>
          </p:cNvSpPr>
          <p:nvPr>
            <p:ph type="body" sz="quarter" idx="25"/>
          </p:nvPr>
        </p:nvSpPr>
        <p:spPr>
          <a:xfrm>
            <a:off x="6226628" y="1524002"/>
            <a:ext cx="5355771"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2703909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Object / 3 Content">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AECFD17-6C57-7846-92D8-F140E2C00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D390E60F-8339-F748-B9C1-7914326FC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8" name="Content Placeholder 2"/>
          <p:cNvSpPr>
            <a:spLocks noGrp="1"/>
          </p:cNvSpPr>
          <p:nvPr>
            <p:ph sz="quarter" idx="21"/>
          </p:nvPr>
        </p:nvSpPr>
        <p:spPr>
          <a:xfrm>
            <a:off x="609600" y="4383315"/>
            <a:ext cx="3481523"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8100205"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Content Placeholder 2"/>
          <p:cNvSpPr>
            <a:spLocks noGrp="1"/>
          </p:cNvSpPr>
          <p:nvPr>
            <p:ph sz="quarter" idx="29"/>
          </p:nvPr>
        </p:nvSpPr>
        <p:spPr>
          <a:xfrm>
            <a:off x="4354903"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9" name="Content Placeholder 2"/>
          <p:cNvSpPr>
            <a:spLocks noGrp="1"/>
          </p:cNvSpPr>
          <p:nvPr>
            <p:ph sz="quarter" idx="31"/>
          </p:nvPr>
        </p:nvSpPr>
        <p:spPr>
          <a:xfrm>
            <a:off x="609600" y="1524001"/>
            <a:ext cx="3481523"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US" noProof="0"/>
              <a:t>Click to edit Master text styles</a:t>
            </a:r>
          </a:p>
        </p:txBody>
      </p:sp>
      <p:sp>
        <p:nvSpPr>
          <p:cNvPr id="20" name="Content Placeholder 2"/>
          <p:cNvSpPr>
            <a:spLocks noGrp="1"/>
          </p:cNvSpPr>
          <p:nvPr>
            <p:ph sz="quarter" idx="32"/>
          </p:nvPr>
        </p:nvSpPr>
        <p:spPr>
          <a:xfrm>
            <a:off x="8100205"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p:txBody>
      </p:sp>
      <p:sp>
        <p:nvSpPr>
          <p:cNvPr id="21" name="Content Placeholder 2"/>
          <p:cNvSpPr>
            <a:spLocks noGrp="1"/>
          </p:cNvSpPr>
          <p:nvPr>
            <p:ph sz="quarter" idx="33"/>
          </p:nvPr>
        </p:nvSpPr>
        <p:spPr>
          <a:xfrm>
            <a:off x="4354903"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US" noProof="0"/>
              <a:t>Click to edit Master text styles</a:t>
            </a:r>
          </a:p>
        </p:txBody>
      </p:sp>
    </p:spTree>
    <p:extLst>
      <p:ext uri="{BB962C8B-B14F-4D97-AF65-F5344CB8AC3E}">
        <p14:creationId xmlns:p14="http://schemas.microsoft.com/office/powerpoint/2010/main" val="422902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C9585-DE52-6F4F-BADE-01C34A78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F5909651-6425-2E48-856D-4B9D3CEB83DB}"/>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6"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7"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3134931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reen Mockup">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3C9AAC01-0DC3-CF49-81DD-504451ED9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80418CE0-4200-8B49-9B58-094F4C88E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 picture containing display&#10;&#10;Description automatically generated">
            <a:extLst>
              <a:ext uri="{FF2B5EF4-FFF2-40B4-BE49-F238E27FC236}">
                <a16:creationId xmlns:a16="http://schemas.microsoft.com/office/drawing/2014/main" id="{D9AF2616-4A7B-FC4B-89BC-2B8643629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513" y="1541463"/>
            <a:ext cx="67849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Picture Placeholder 2"/>
          <p:cNvSpPr>
            <a:spLocks noGrp="1"/>
          </p:cNvSpPr>
          <p:nvPr>
            <p:ph type="pic" sz="quarter" idx="21"/>
          </p:nvPr>
        </p:nvSpPr>
        <p:spPr>
          <a:xfrm>
            <a:off x="3762375" y="1938567"/>
            <a:ext cx="4667250" cy="2628900"/>
          </a:xfrm>
          <a:prstGeom prst="rect">
            <a:avLst/>
          </a:prstGeom>
        </p:spPr>
        <p:txBody>
          <a:bodyPr anchor="ctr"/>
          <a:lstStyle>
            <a:lvl1pPr algn="ctr">
              <a:defRPr sz="16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1195325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 Job Title">
    <p:spTree>
      <p:nvGrpSpPr>
        <p:cNvPr id="1" name=""/>
        <p:cNvGrpSpPr/>
        <p:nvPr/>
      </p:nvGrpSpPr>
      <p:grpSpPr>
        <a:xfrm>
          <a:off x="0" y="0"/>
          <a:ext cx="0" cy="0"/>
          <a:chOff x="0" y="0"/>
          <a:chExt cx="0" cy="0"/>
        </a:xfrm>
      </p:grpSpPr>
      <p:pic>
        <p:nvPicPr>
          <p:cNvPr id="38" name="Picture 3">
            <a:extLst>
              <a:ext uri="{FF2B5EF4-FFF2-40B4-BE49-F238E27FC236}">
                <a16:creationId xmlns:a16="http://schemas.microsoft.com/office/drawing/2014/main" id="{86ECBB1E-B94B-A34E-AC5A-FEC612529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27E87A6F-28FC-2A4D-B2C1-FD9CA9F41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7"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8" name="Picture Placeholder 2"/>
          <p:cNvSpPr>
            <a:spLocks noGrp="1"/>
          </p:cNvSpPr>
          <p:nvPr>
            <p:ph type="pic" sz="quarter" idx="21"/>
          </p:nvPr>
        </p:nvSpPr>
        <p:spPr>
          <a:xfrm>
            <a:off x="60960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9" name="Text Placeholder 6"/>
          <p:cNvSpPr>
            <a:spLocks noGrp="1"/>
          </p:cNvSpPr>
          <p:nvPr>
            <p:ph type="body" sz="quarter" idx="22"/>
          </p:nvPr>
        </p:nvSpPr>
        <p:spPr>
          <a:xfrm>
            <a:off x="248602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1" name="Text Placeholder 6"/>
          <p:cNvSpPr>
            <a:spLocks noGrp="1"/>
          </p:cNvSpPr>
          <p:nvPr>
            <p:ph type="body" sz="quarter" idx="23"/>
          </p:nvPr>
        </p:nvSpPr>
        <p:spPr>
          <a:xfrm>
            <a:off x="248602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6" name="Text Placeholder 6"/>
          <p:cNvSpPr>
            <a:spLocks noGrp="1"/>
          </p:cNvSpPr>
          <p:nvPr>
            <p:ph type="body" sz="quarter" idx="24"/>
          </p:nvPr>
        </p:nvSpPr>
        <p:spPr>
          <a:xfrm>
            <a:off x="248602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8" name="Picture Placeholder 2"/>
          <p:cNvSpPr>
            <a:spLocks noGrp="1"/>
          </p:cNvSpPr>
          <p:nvPr>
            <p:ph type="pic" sz="quarter" idx="25"/>
          </p:nvPr>
        </p:nvSpPr>
        <p:spPr>
          <a:xfrm>
            <a:off x="439175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9" name="Text Placeholder 6"/>
          <p:cNvSpPr>
            <a:spLocks noGrp="1"/>
          </p:cNvSpPr>
          <p:nvPr>
            <p:ph type="body" sz="quarter" idx="26"/>
          </p:nvPr>
        </p:nvSpPr>
        <p:spPr>
          <a:xfrm>
            <a:off x="626817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0" name="Text Placeholder 6"/>
          <p:cNvSpPr>
            <a:spLocks noGrp="1"/>
          </p:cNvSpPr>
          <p:nvPr>
            <p:ph type="body" sz="quarter" idx="27"/>
          </p:nvPr>
        </p:nvSpPr>
        <p:spPr>
          <a:xfrm>
            <a:off x="626817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1" name="Text Placeholder 6"/>
          <p:cNvSpPr>
            <a:spLocks noGrp="1"/>
          </p:cNvSpPr>
          <p:nvPr>
            <p:ph type="body" sz="quarter" idx="28"/>
          </p:nvPr>
        </p:nvSpPr>
        <p:spPr>
          <a:xfrm>
            <a:off x="626817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2" name="Picture Placeholder 2"/>
          <p:cNvSpPr>
            <a:spLocks noGrp="1"/>
          </p:cNvSpPr>
          <p:nvPr>
            <p:ph type="pic" sz="quarter" idx="29"/>
          </p:nvPr>
        </p:nvSpPr>
        <p:spPr>
          <a:xfrm>
            <a:off x="8173899"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23" name="Text Placeholder 6"/>
          <p:cNvSpPr>
            <a:spLocks noGrp="1"/>
          </p:cNvSpPr>
          <p:nvPr>
            <p:ph type="body" sz="quarter" idx="30"/>
          </p:nvPr>
        </p:nvSpPr>
        <p:spPr>
          <a:xfrm>
            <a:off x="10050324"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4" name="Text Placeholder 6"/>
          <p:cNvSpPr>
            <a:spLocks noGrp="1"/>
          </p:cNvSpPr>
          <p:nvPr>
            <p:ph type="body" sz="quarter" idx="31"/>
          </p:nvPr>
        </p:nvSpPr>
        <p:spPr>
          <a:xfrm>
            <a:off x="10050324"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5" name="Text Placeholder 6"/>
          <p:cNvSpPr>
            <a:spLocks noGrp="1"/>
          </p:cNvSpPr>
          <p:nvPr>
            <p:ph type="body" sz="quarter" idx="32"/>
          </p:nvPr>
        </p:nvSpPr>
        <p:spPr>
          <a:xfrm>
            <a:off x="10050324"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6" name="Picture Placeholder 2"/>
          <p:cNvSpPr>
            <a:spLocks noGrp="1"/>
          </p:cNvSpPr>
          <p:nvPr>
            <p:ph type="pic" sz="quarter" idx="33"/>
          </p:nvPr>
        </p:nvSpPr>
        <p:spPr>
          <a:xfrm>
            <a:off x="60960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27" name="Text Placeholder 6"/>
          <p:cNvSpPr>
            <a:spLocks noGrp="1"/>
          </p:cNvSpPr>
          <p:nvPr>
            <p:ph type="body" sz="quarter" idx="34"/>
          </p:nvPr>
        </p:nvSpPr>
        <p:spPr>
          <a:xfrm>
            <a:off x="248602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8" name="Text Placeholder 6"/>
          <p:cNvSpPr>
            <a:spLocks noGrp="1"/>
          </p:cNvSpPr>
          <p:nvPr>
            <p:ph type="body" sz="quarter" idx="35"/>
          </p:nvPr>
        </p:nvSpPr>
        <p:spPr>
          <a:xfrm>
            <a:off x="248602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29" name="Text Placeholder 6"/>
          <p:cNvSpPr>
            <a:spLocks noGrp="1"/>
          </p:cNvSpPr>
          <p:nvPr>
            <p:ph type="body" sz="quarter" idx="36"/>
          </p:nvPr>
        </p:nvSpPr>
        <p:spPr>
          <a:xfrm>
            <a:off x="248602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0" name="Picture Placeholder 2"/>
          <p:cNvSpPr>
            <a:spLocks noGrp="1"/>
          </p:cNvSpPr>
          <p:nvPr>
            <p:ph type="pic" sz="quarter" idx="37"/>
          </p:nvPr>
        </p:nvSpPr>
        <p:spPr>
          <a:xfrm>
            <a:off x="439175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31" name="Text Placeholder 6"/>
          <p:cNvSpPr>
            <a:spLocks noGrp="1"/>
          </p:cNvSpPr>
          <p:nvPr>
            <p:ph type="body" sz="quarter" idx="38"/>
          </p:nvPr>
        </p:nvSpPr>
        <p:spPr>
          <a:xfrm>
            <a:off x="626817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2" name="Text Placeholder 6"/>
          <p:cNvSpPr>
            <a:spLocks noGrp="1"/>
          </p:cNvSpPr>
          <p:nvPr>
            <p:ph type="body" sz="quarter" idx="39"/>
          </p:nvPr>
        </p:nvSpPr>
        <p:spPr>
          <a:xfrm>
            <a:off x="626817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3" name="Text Placeholder 6"/>
          <p:cNvSpPr>
            <a:spLocks noGrp="1"/>
          </p:cNvSpPr>
          <p:nvPr>
            <p:ph type="body" sz="quarter" idx="40"/>
          </p:nvPr>
        </p:nvSpPr>
        <p:spPr>
          <a:xfrm>
            <a:off x="626817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4" name="Picture Placeholder 2"/>
          <p:cNvSpPr>
            <a:spLocks noGrp="1"/>
          </p:cNvSpPr>
          <p:nvPr>
            <p:ph type="pic" sz="quarter" idx="41"/>
          </p:nvPr>
        </p:nvSpPr>
        <p:spPr>
          <a:xfrm>
            <a:off x="8173899"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35" name="Text Placeholder 6"/>
          <p:cNvSpPr>
            <a:spLocks noGrp="1"/>
          </p:cNvSpPr>
          <p:nvPr>
            <p:ph type="body" sz="quarter" idx="42"/>
          </p:nvPr>
        </p:nvSpPr>
        <p:spPr>
          <a:xfrm>
            <a:off x="10050324"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6" name="Text Placeholder 6"/>
          <p:cNvSpPr>
            <a:spLocks noGrp="1"/>
          </p:cNvSpPr>
          <p:nvPr>
            <p:ph type="body" sz="quarter" idx="43"/>
          </p:nvPr>
        </p:nvSpPr>
        <p:spPr>
          <a:xfrm>
            <a:off x="10050324"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37" name="Text Placeholder 6"/>
          <p:cNvSpPr>
            <a:spLocks noGrp="1"/>
          </p:cNvSpPr>
          <p:nvPr>
            <p:ph type="body" sz="quarter" idx="44"/>
          </p:nvPr>
        </p:nvSpPr>
        <p:spPr>
          <a:xfrm>
            <a:off x="10050324"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160924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bject / 3 Content">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2938210-67A3-9149-A0BD-AD17160D0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7BFA5087-CE37-D240-8A92-D41BA9A13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sz="quarter" idx="21"/>
          </p:nvPr>
        </p:nvSpPr>
        <p:spPr>
          <a:xfrm>
            <a:off x="609600" y="4276448"/>
            <a:ext cx="3481523"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Content Placeholder 2"/>
          <p:cNvSpPr>
            <a:spLocks noGrp="1"/>
          </p:cNvSpPr>
          <p:nvPr>
            <p:ph sz="quarter" idx="22"/>
          </p:nvPr>
        </p:nvSpPr>
        <p:spPr>
          <a:xfrm>
            <a:off x="8100205"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3" name="Content Placeholder 2"/>
          <p:cNvSpPr>
            <a:spLocks noGrp="1"/>
          </p:cNvSpPr>
          <p:nvPr>
            <p:ph sz="quarter" idx="29"/>
          </p:nvPr>
        </p:nvSpPr>
        <p:spPr>
          <a:xfrm>
            <a:off x="4354903"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Picture Placeholder 2"/>
          <p:cNvSpPr>
            <a:spLocks noGrp="1"/>
          </p:cNvSpPr>
          <p:nvPr>
            <p:ph type="pic" sz="quarter" idx="32"/>
          </p:nvPr>
        </p:nvSpPr>
        <p:spPr>
          <a:xfrm>
            <a:off x="0" y="0"/>
            <a:ext cx="12192000" cy="3429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
        <p:nvSpPr>
          <p:cNvPr id="19" name="Text Placeholder 2"/>
          <p:cNvSpPr>
            <a:spLocks noGrp="1"/>
          </p:cNvSpPr>
          <p:nvPr>
            <p:ph type="body" sz="quarter" idx="25"/>
          </p:nvPr>
        </p:nvSpPr>
        <p:spPr>
          <a:xfrm>
            <a:off x="609601"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1" name="Text Placeholder 2"/>
          <p:cNvSpPr>
            <a:spLocks noGrp="1"/>
          </p:cNvSpPr>
          <p:nvPr>
            <p:ph type="body" sz="quarter" idx="33"/>
          </p:nvPr>
        </p:nvSpPr>
        <p:spPr>
          <a:xfrm>
            <a:off x="4355576"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
        <p:nvSpPr>
          <p:cNvPr id="22" name="Text Placeholder 2"/>
          <p:cNvSpPr>
            <a:spLocks noGrp="1"/>
          </p:cNvSpPr>
          <p:nvPr>
            <p:ph type="body" sz="quarter" idx="31"/>
          </p:nvPr>
        </p:nvSpPr>
        <p:spPr>
          <a:xfrm>
            <a:off x="8100205"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16322912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8E72E548-EF18-F24F-A8EC-E45CB9E2D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5EF6A283-8ADE-9941-8045-8054B2573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32"/>
          </p:nvPr>
        </p:nvSpPr>
        <p:spPr>
          <a:xfrm>
            <a:off x="0" y="0"/>
            <a:ext cx="12192000" cy="58674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Tree>
    <p:extLst>
      <p:ext uri="{BB962C8B-B14F-4D97-AF65-F5344CB8AC3E}">
        <p14:creationId xmlns:p14="http://schemas.microsoft.com/office/powerpoint/2010/main" val="3879551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Object Full Bleed">
    <p:spTree>
      <p:nvGrpSpPr>
        <p:cNvPr id="1" name=""/>
        <p:cNvGrpSpPr/>
        <p:nvPr/>
      </p:nvGrpSpPr>
      <p:grpSpPr>
        <a:xfrm>
          <a:off x="0" y="0"/>
          <a:ext cx="0" cy="0"/>
          <a:chOff x="0" y="0"/>
          <a:chExt cx="0" cy="0"/>
        </a:xfrm>
      </p:grpSpPr>
      <p:sp>
        <p:nvSpPr>
          <p:cNvPr id="4" name="Picture Placeholder 2"/>
          <p:cNvSpPr>
            <a:spLocks noGrp="1"/>
          </p:cNvSpPr>
          <p:nvPr>
            <p:ph type="pic" sz="quarter" idx="32"/>
          </p:nvPr>
        </p:nvSpPr>
        <p:spPr>
          <a:xfrm>
            <a:off x="0" y="0"/>
            <a:ext cx="12192000" cy="6858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Tree>
    <p:extLst>
      <p:ext uri="{BB962C8B-B14F-4D97-AF65-F5344CB8AC3E}">
        <p14:creationId xmlns:p14="http://schemas.microsoft.com/office/powerpoint/2010/main" val="4230942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 / Image Left">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487061A-3987-2B46-B19C-68361134DDFD}"/>
              </a:ext>
            </a:extLst>
          </p:cNvPr>
          <p:cNvSpPr/>
          <p:nvPr/>
        </p:nvSpPr>
        <p:spPr>
          <a:xfrm>
            <a:off x="0" y="0"/>
            <a:ext cx="12192000" cy="6870700"/>
          </a:xfrm>
          <a:custGeom>
            <a:avLst/>
            <a:gdLst>
              <a:gd name="connsiteX0" fmla="*/ 0 w 12192001"/>
              <a:gd name="connsiteY0" fmla="*/ 0 h 6860633"/>
              <a:gd name="connsiteX1" fmla="*/ 12192001 w 12192001"/>
              <a:gd name="connsiteY1" fmla="*/ 0 h 6860633"/>
              <a:gd name="connsiteX2" fmla="*/ 12192001 w 12192001"/>
              <a:gd name="connsiteY2" fmla="*/ 6860633 h 6860633"/>
              <a:gd name="connsiteX3" fmla="*/ 0 w 12192001"/>
              <a:gd name="connsiteY3" fmla="*/ 6860633 h 6860633"/>
              <a:gd name="connsiteX4" fmla="*/ 0 w 12192001"/>
              <a:gd name="connsiteY4" fmla="*/ 0 h 6860633"/>
              <a:gd name="connsiteX0" fmla="*/ 0 w 12192001"/>
              <a:gd name="connsiteY0" fmla="*/ 0 h 6871266"/>
              <a:gd name="connsiteX1" fmla="*/ 12192001 w 12192001"/>
              <a:gd name="connsiteY1" fmla="*/ 0 h 6871266"/>
              <a:gd name="connsiteX2" fmla="*/ 12181368 w 12192001"/>
              <a:gd name="connsiteY2" fmla="*/ 6871266 h 6871266"/>
              <a:gd name="connsiteX3" fmla="*/ 0 w 12192001"/>
              <a:gd name="connsiteY3" fmla="*/ 6860633 h 6871266"/>
              <a:gd name="connsiteX4" fmla="*/ 0 w 12192001"/>
              <a:gd name="connsiteY4" fmla="*/ 0 h 6871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71266">
                <a:moveTo>
                  <a:pt x="0" y="0"/>
                </a:moveTo>
                <a:lnTo>
                  <a:pt x="12192001" y="0"/>
                </a:lnTo>
                <a:cubicBezTo>
                  <a:pt x="12188457" y="2290422"/>
                  <a:pt x="12184912" y="4580844"/>
                  <a:pt x="12181368" y="6871266"/>
                </a:cubicBezTo>
                <a:lnTo>
                  <a:pt x="0" y="6860633"/>
                </a:lnTo>
                <a:lnTo>
                  <a:pt x="0" y="0"/>
                </a:lnTo>
                <a:close/>
              </a:path>
            </a:pathLst>
          </a:custGeom>
          <a:gradFill flip="none" rotWithShape="1">
            <a:gsLst>
              <a:gs pos="75000">
                <a:srgbClr val="0F5F7E"/>
              </a:gs>
              <a:gs pos="35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4">
            <a:extLst>
              <a:ext uri="{FF2B5EF4-FFF2-40B4-BE49-F238E27FC236}">
                <a16:creationId xmlns:a16="http://schemas.microsoft.com/office/drawing/2014/main" id="{4CE1E563-E0C0-C344-ACF2-4BCC0D145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414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a:extLst>
              <a:ext uri="{FF2B5EF4-FFF2-40B4-BE49-F238E27FC236}">
                <a16:creationId xmlns:a16="http://schemas.microsoft.com/office/drawing/2014/main" id="{0FA7B3DE-CD0A-224C-976C-A050A31AA0D9}"/>
              </a:ext>
            </a:extLst>
          </p:cNvPr>
          <p:cNvSpPr>
            <a:spLocks noEditPoints="1"/>
          </p:cNvSpPr>
          <p:nvPr/>
        </p:nvSpPr>
        <p:spPr bwMode="auto">
          <a:xfrm>
            <a:off x="7045325" y="2806700"/>
            <a:ext cx="415925" cy="344488"/>
          </a:xfrm>
          <a:custGeom>
            <a:avLst/>
            <a:gdLst>
              <a:gd name="T0" fmla="*/ 247270 w 1167"/>
              <a:gd name="T1" fmla="*/ 344809 h 1006"/>
              <a:gd name="T2" fmla="*/ 247270 w 1167"/>
              <a:gd name="T3" fmla="*/ 344809 h 1006"/>
              <a:gd name="T4" fmla="*/ 247270 w 1167"/>
              <a:gd name="T5" fmla="*/ 192627 h 1006"/>
              <a:gd name="T6" fmla="*/ 371617 w 1167"/>
              <a:gd name="T7" fmla="*/ 0 h 1006"/>
              <a:gd name="T8" fmla="*/ 409028 w 1167"/>
              <a:gd name="T9" fmla="*/ 65466 h 1006"/>
              <a:gd name="T10" fmla="*/ 332781 w 1167"/>
              <a:gd name="T11" fmla="*/ 180288 h 1006"/>
              <a:gd name="T12" fmla="*/ 415798 w 1167"/>
              <a:gd name="T13" fmla="*/ 180288 h 1006"/>
              <a:gd name="T14" fmla="*/ 415798 w 1167"/>
              <a:gd name="T15" fmla="*/ 344809 h 1006"/>
              <a:gd name="T16" fmla="*/ 247270 w 1167"/>
              <a:gd name="T17" fmla="*/ 344809 h 1006"/>
              <a:gd name="T18" fmla="*/ 0 w 1167"/>
              <a:gd name="T19" fmla="*/ 344809 h 1006"/>
              <a:gd name="T20" fmla="*/ 0 w 1167"/>
              <a:gd name="T21" fmla="*/ 344809 h 1006"/>
              <a:gd name="T22" fmla="*/ 0 w 1167"/>
              <a:gd name="T23" fmla="*/ 192627 h 1006"/>
              <a:gd name="T24" fmla="*/ 121853 w 1167"/>
              <a:gd name="T25" fmla="*/ 0 h 1006"/>
              <a:gd name="T26" fmla="*/ 159621 w 1167"/>
              <a:gd name="T27" fmla="*/ 65466 h 1006"/>
              <a:gd name="T28" fmla="*/ 83373 w 1167"/>
              <a:gd name="T29" fmla="*/ 180288 h 1006"/>
              <a:gd name="T30" fmla="*/ 167816 w 1167"/>
              <a:gd name="T31" fmla="*/ 180288 h 1006"/>
              <a:gd name="T32" fmla="*/ 167816 w 1167"/>
              <a:gd name="T33" fmla="*/ 344809 h 1006"/>
              <a:gd name="T34" fmla="*/ 0 w 1167"/>
              <a:gd name="T35" fmla="*/ 344809 h 10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 name="Picture Placeholder 16"/>
          <p:cNvSpPr>
            <a:spLocks noGrp="1"/>
          </p:cNvSpPr>
          <p:nvPr>
            <p:ph type="pic" sz="quarter" idx="12"/>
          </p:nvPr>
        </p:nvSpPr>
        <p:spPr>
          <a:xfrm>
            <a:off x="-1" y="0"/>
            <a:ext cx="7461775" cy="686063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1377" h="6860633">
                <a:moveTo>
                  <a:pt x="0" y="0"/>
                </a:moveTo>
                <a:lnTo>
                  <a:pt x="8291377" y="0"/>
                </a:lnTo>
                <a:lnTo>
                  <a:pt x="5336493" y="6860633"/>
                </a:lnTo>
                <a:lnTo>
                  <a:pt x="0" y="6858000"/>
                </a:lnTo>
                <a:lnTo>
                  <a:pt x="0" y="0"/>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FFFFFF"/>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dirty="0"/>
          </a:p>
        </p:txBody>
      </p:sp>
      <p:sp>
        <p:nvSpPr>
          <p:cNvPr id="10" name="Text Placeholder 6"/>
          <p:cNvSpPr>
            <a:spLocks noGrp="1"/>
          </p:cNvSpPr>
          <p:nvPr>
            <p:ph type="body" sz="quarter" idx="11"/>
          </p:nvPr>
        </p:nvSpPr>
        <p:spPr>
          <a:xfrm>
            <a:off x="7634514" y="2877181"/>
            <a:ext cx="3947886" cy="2313463"/>
          </a:xfrm>
          <a:prstGeom prst="rect">
            <a:avLst/>
          </a:prstGeom>
        </p:spPr>
        <p:txBody>
          <a:bodyPr/>
          <a:lstStyle>
            <a:lvl1pPr marL="0" indent="0">
              <a:lnSpc>
                <a:spcPts val="2560"/>
              </a:lnSpc>
              <a:buNone/>
              <a:defRPr sz="1800" b="1" i="0">
                <a:solidFill>
                  <a:schemeClr val="bg1"/>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4163155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Quotation /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89E304-357D-7D47-AD78-24ED594B8E4C}"/>
              </a:ext>
            </a:extLst>
          </p:cNvPr>
          <p:cNvSpPr/>
          <p:nvPr/>
        </p:nvSpPr>
        <p:spPr>
          <a:xfrm>
            <a:off x="0" y="0"/>
            <a:ext cx="12192000" cy="6861175"/>
          </a:xfrm>
          <a:prstGeom prst="rect">
            <a:avLst/>
          </a:prstGeom>
          <a:gradFill flip="none" rotWithShape="1">
            <a:gsLst>
              <a:gs pos="72000">
                <a:srgbClr val="0F5F7E"/>
              </a:gs>
              <a:gs pos="24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6">
            <a:extLst>
              <a:ext uri="{FF2B5EF4-FFF2-40B4-BE49-F238E27FC236}">
                <a16:creationId xmlns:a16="http://schemas.microsoft.com/office/drawing/2014/main" id="{E57B0054-108F-0144-B1E3-67FB48358DE9}"/>
              </a:ext>
            </a:extLst>
          </p:cNvPr>
          <p:cNvSpPr>
            <a:spLocks noEditPoints="1"/>
          </p:cNvSpPr>
          <p:nvPr/>
        </p:nvSpPr>
        <p:spPr bwMode="auto">
          <a:xfrm>
            <a:off x="598488" y="2806700"/>
            <a:ext cx="415925" cy="344488"/>
          </a:xfrm>
          <a:custGeom>
            <a:avLst/>
            <a:gdLst>
              <a:gd name="T0" fmla="*/ 247270 w 1167"/>
              <a:gd name="T1" fmla="*/ 344809 h 1006"/>
              <a:gd name="T2" fmla="*/ 247270 w 1167"/>
              <a:gd name="T3" fmla="*/ 344809 h 1006"/>
              <a:gd name="T4" fmla="*/ 247270 w 1167"/>
              <a:gd name="T5" fmla="*/ 192627 h 1006"/>
              <a:gd name="T6" fmla="*/ 371617 w 1167"/>
              <a:gd name="T7" fmla="*/ 0 h 1006"/>
              <a:gd name="T8" fmla="*/ 409028 w 1167"/>
              <a:gd name="T9" fmla="*/ 65466 h 1006"/>
              <a:gd name="T10" fmla="*/ 332781 w 1167"/>
              <a:gd name="T11" fmla="*/ 180288 h 1006"/>
              <a:gd name="T12" fmla="*/ 415798 w 1167"/>
              <a:gd name="T13" fmla="*/ 180288 h 1006"/>
              <a:gd name="T14" fmla="*/ 415798 w 1167"/>
              <a:gd name="T15" fmla="*/ 344809 h 1006"/>
              <a:gd name="T16" fmla="*/ 247270 w 1167"/>
              <a:gd name="T17" fmla="*/ 344809 h 1006"/>
              <a:gd name="T18" fmla="*/ 0 w 1167"/>
              <a:gd name="T19" fmla="*/ 344809 h 1006"/>
              <a:gd name="T20" fmla="*/ 0 w 1167"/>
              <a:gd name="T21" fmla="*/ 344809 h 1006"/>
              <a:gd name="T22" fmla="*/ 0 w 1167"/>
              <a:gd name="T23" fmla="*/ 192627 h 1006"/>
              <a:gd name="T24" fmla="*/ 121853 w 1167"/>
              <a:gd name="T25" fmla="*/ 0 h 1006"/>
              <a:gd name="T26" fmla="*/ 159621 w 1167"/>
              <a:gd name="T27" fmla="*/ 65466 h 1006"/>
              <a:gd name="T28" fmla="*/ 83373 w 1167"/>
              <a:gd name="T29" fmla="*/ 180288 h 1006"/>
              <a:gd name="T30" fmla="*/ 167816 w 1167"/>
              <a:gd name="T31" fmla="*/ 180288 h 1006"/>
              <a:gd name="T32" fmla="*/ 167816 w 1167"/>
              <a:gd name="T33" fmla="*/ 344809 h 1006"/>
              <a:gd name="T34" fmla="*/ 0 w 1167"/>
              <a:gd name="T35" fmla="*/ 344809 h 10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0" name="Text Placeholder 6"/>
          <p:cNvSpPr>
            <a:spLocks noGrp="1"/>
          </p:cNvSpPr>
          <p:nvPr>
            <p:ph type="body" sz="quarter" idx="11"/>
          </p:nvPr>
        </p:nvSpPr>
        <p:spPr>
          <a:xfrm>
            <a:off x="1187631" y="2862893"/>
            <a:ext cx="3947886" cy="2313463"/>
          </a:xfrm>
          <a:prstGeom prst="rect">
            <a:avLst/>
          </a:prstGeom>
        </p:spPr>
        <p:txBody>
          <a:bodyPr/>
          <a:lstStyle>
            <a:lvl1pPr marL="0" indent="0">
              <a:lnSpc>
                <a:spcPts val="2560"/>
              </a:lnSpc>
              <a:buNone/>
              <a:defRPr sz="1800" b="1" i="0">
                <a:solidFill>
                  <a:srgbClr val="FFFFFF"/>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8" name="Picture Placeholder 16"/>
          <p:cNvSpPr>
            <a:spLocks noGrp="1"/>
          </p:cNvSpPr>
          <p:nvPr>
            <p:ph type="pic" sz="quarter" idx="12"/>
          </p:nvPr>
        </p:nvSpPr>
        <p:spPr>
          <a:xfrm>
            <a:off x="4635044" y="-2634"/>
            <a:ext cx="7561245" cy="686982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 name="connsiteX0" fmla="*/ 0 w 8317836"/>
              <a:gd name="connsiteY0" fmla="*/ 0 h 6858000"/>
              <a:gd name="connsiteX1" fmla="*/ 8291377 w 8317836"/>
              <a:gd name="connsiteY1" fmla="*/ 0 h 6858000"/>
              <a:gd name="connsiteX2" fmla="*/ 8317836 w 8317836"/>
              <a:gd name="connsiteY2" fmla="*/ 6848601 h 6858000"/>
              <a:gd name="connsiteX3" fmla="*/ 0 w 8317836"/>
              <a:gd name="connsiteY3" fmla="*/ 6858000 h 6858000"/>
              <a:gd name="connsiteX4" fmla="*/ 0 w 8317836"/>
              <a:gd name="connsiteY4" fmla="*/ 0 h 6858000"/>
              <a:gd name="connsiteX0" fmla="*/ 0 w 8317836"/>
              <a:gd name="connsiteY0" fmla="*/ 0 h 6848601"/>
              <a:gd name="connsiteX1" fmla="*/ 8291377 w 8317836"/>
              <a:gd name="connsiteY1" fmla="*/ 0 h 6848601"/>
              <a:gd name="connsiteX2" fmla="*/ 8317836 w 8317836"/>
              <a:gd name="connsiteY2" fmla="*/ 6848601 h 6848601"/>
              <a:gd name="connsiteX3" fmla="*/ 3115036 w 8317836"/>
              <a:gd name="connsiteY3" fmla="*/ 6845968 h 6848601"/>
              <a:gd name="connsiteX4" fmla="*/ 0 w 8317836"/>
              <a:gd name="connsiteY4" fmla="*/ 0 h 6848601"/>
              <a:gd name="connsiteX0" fmla="*/ 0 w 8317836"/>
              <a:gd name="connsiteY0" fmla="*/ 0 h 6848601"/>
              <a:gd name="connsiteX1" fmla="*/ 8291377 w 8317836"/>
              <a:gd name="connsiteY1" fmla="*/ 0 h 6848601"/>
              <a:gd name="connsiteX2" fmla="*/ 8317836 w 8317836"/>
              <a:gd name="connsiteY2" fmla="*/ 6848601 h 6848601"/>
              <a:gd name="connsiteX3" fmla="*/ 3088298 w 8317836"/>
              <a:gd name="connsiteY3" fmla="*/ 6845968 h 6848601"/>
              <a:gd name="connsiteX4" fmla="*/ 0 w 8317836"/>
              <a:gd name="connsiteY4" fmla="*/ 0 h 6848601"/>
              <a:gd name="connsiteX0" fmla="*/ 0 w 8304466"/>
              <a:gd name="connsiteY0" fmla="*/ 0 h 6848601"/>
              <a:gd name="connsiteX1" fmla="*/ 8291377 w 8304466"/>
              <a:gd name="connsiteY1" fmla="*/ 0 h 6848601"/>
              <a:gd name="connsiteX2" fmla="*/ 8304466 w 8304466"/>
              <a:gd name="connsiteY2" fmla="*/ 6848601 h 6848601"/>
              <a:gd name="connsiteX3" fmla="*/ 3088298 w 8304466"/>
              <a:gd name="connsiteY3" fmla="*/ 6845968 h 6848601"/>
              <a:gd name="connsiteX4" fmla="*/ 0 w 8304466"/>
              <a:gd name="connsiteY4" fmla="*/ 0 h 6848601"/>
              <a:gd name="connsiteX0" fmla="*/ 0 w 8330971"/>
              <a:gd name="connsiteY0" fmla="*/ 0 h 6864504"/>
              <a:gd name="connsiteX1" fmla="*/ 8291377 w 8330971"/>
              <a:gd name="connsiteY1" fmla="*/ 0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4504"/>
              <a:gd name="connsiteX1" fmla="*/ 8309049 w 8330971"/>
              <a:gd name="connsiteY1" fmla="*/ 15902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9822"/>
              <a:gd name="connsiteX1" fmla="*/ 8309049 w 8330971"/>
              <a:gd name="connsiteY1" fmla="*/ 15902 h 6869822"/>
              <a:gd name="connsiteX2" fmla="*/ 8330971 w 8330971"/>
              <a:gd name="connsiteY2" fmla="*/ 6864504 h 6869822"/>
              <a:gd name="connsiteX3" fmla="*/ 3070629 w 8330971"/>
              <a:gd name="connsiteY3" fmla="*/ 6869822 h 6869822"/>
              <a:gd name="connsiteX4" fmla="*/ 0 w 8330971"/>
              <a:gd name="connsiteY4" fmla="*/ 0 h 6869822"/>
              <a:gd name="connsiteX0" fmla="*/ 0 w 8330971"/>
              <a:gd name="connsiteY0" fmla="*/ 0 h 6869822"/>
              <a:gd name="connsiteX1" fmla="*/ 830904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30971"/>
              <a:gd name="connsiteY0" fmla="*/ 0 h 6869822"/>
              <a:gd name="connsiteX1" fmla="*/ 829137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66312"/>
              <a:gd name="connsiteY0" fmla="*/ 0 h 6861870"/>
              <a:gd name="connsiteX1" fmla="*/ 8326720 w 8366312"/>
              <a:gd name="connsiteY1" fmla="*/ 7950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563"/>
              <a:gd name="connsiteY0" fmla="*/ 0 h 6861870"/>
              <a:gd name="connsiteX1" fmla="*/ 8353228 w 8366563"/>
              <a:gd name="connsiteY1" fmla="*/ 15901 h 6861870"/>
              <a:gd name="connsiteX2" fmla="*/ 8366312 w 8366563"/>
              <a:gd name="connsiteY2" fmla="*/ 6856552 h 6861870"/>
              <a:gd name="connsiteX3" fmla="*/ 3070630 w 8366563"/>
              <a:gd name="connsiteY3" fmla="*/ 6861870 h 6861870"/>
              <a:gd name="connsiteX4" fmla="*/ 0 w 8366563"/>
              <a:gd name="connsiteY4" fmla="*/ 0 h 6861870"/>
              <a:gd name="connsiteX0" fmla="*/ 0 w 8366563"/>
              <a:gd name="connsiteY0" fmla="*/ 2 h 6861872"/>
              <a:gd name="connsiteX1" fmla="*/ 8353228 w 8366563"/>
              <a:gd name="connsiteY1" fmla="*/ 0 h 6861872"/>
              <a:gd name="connsiteX2" fmla="*/ 8366312 w 8366563"/>
              <a:gd name="connsiteY2" fmla="*/ 6856554 h 6861872"/>
              <a:gd name="connsiteX3" fmla="*/ 3070630 w 8366563"/>
              <a:gd name="connsiteY3" fmla="*/ 6861872 h 6861872"/>
              <a:gd name="connsiteX4" fmla="*/ 0 w 8366563"/>
              <a:gd name="connsiteY4" fmla="*/ 2 h 6861872"/>
              <a:gd name="connsiteX0" fmla="*/ 0 w 8384234"/>
              <a:gd name="connsiteY0" fmla="*/ 0 h 6885724"/>
              <a:gd name="connsiteX1" fmla="*/ 8370899 w 8384234"/>
              <a:gd name="connsiteY1" fmla="*/ 23852 h 6885724"/>
              <a:gd name="connsiteX2" fmla="*/ 8383983 w 8384234"/>
              <a:gd name="connsiteY2" fmla="*/ 6880406 h 6885724"/>
              <a:gd name="connsiteX3" fmla="*/ 3088301 w 8384234"/>
              <a:gd name="connsiteY3" fmla="*/ 6885724 h 6885724"/>
              <a:gd name="connsiteX4" fmla="*/ 0 w 8384234"/>
              <a:gd name="connsiteY4" fmla="*/ 0 h 6885724"/>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2 h 6869823"/>
              <a:gd name="connsiteX1" fmla="*/ 8388570 w 8401905"/>
              <a:gd name="connsiteY1" fmla="*/ 0 h 6869823"/>
              <a:gd name="connsiteX2" fmla="*/ 8401654 w 8401905"/>
              <a:gd name="connsiteY2" fmla="*/ 6864505 h 6869823"/>
              <a:gd name="connsiteX3" fmla="*/ 3105972 w 8401905"/>
              <a:gd name="connsiteY3" fmla="*/ 6869823 h 6869823"/>
              <a:gd name="connsiteX4" fmla="*/ 0 w 8401905"/>
              <a:gd name="connsiteY4" fmla="*/ 2 h 686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905" h="6869823">
                <a:moveTo>
                  <a:pt x="0" y="2"/>
                </a:moveTo>
                <a:lnTo>
                  <a:pt x="8388570" y="0"/>
                </a:lnTo>
                <a:cubicBezTo>
                  <a:pt x="8413547" y="2227207"/>
                  <a:pt x="8394347" y="4581638"/>
                  <a:pt x="8401654" y="6864505"/>
                </a:cubicBezTo>
                <a:lnTo>
                  <a:pt x="3105972" y="6869823"/>
                </a:lnTo>
                <a:lnTo>
                  <a:pt x="0" y="2"/>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Arial" panose="020B0604020202020204" pitchFamily="34" charset="0"/>
                <a:cs typeface="Arial" panose="020B0604020202020204" pitchFamily="34" charset="0"/>
              </a:defRPr>
            </a:lvl1pPr>
          </a:lstStyle>
          <a:p>
            <a:pPr lvl="0"/>
            <a:r>
              <a:rPr lang="en-US" noProof="0"/>
              <a:t>Click icon to add picture</a:t>
            </a:r>
            <a:endParaRPr lang="en-GB" noProof="0"/>
          </a:p>
        </p:txBody>
      </p:sp>
    </p:spTree>
    <p:extLst>
      <p:ext uri="{BB962C8B-B14F-4D97-AF65-F5344CB8AC3E}">
        <p14:creationId xmlns:p14="http://schemas.microsoft.com/office/powerpoint/2010/main" val="21855392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Quote 2">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748C1FA-3DB8-D049-95E9-47F54F0E70CB}"/>
              </a:ext>
            </a:extLst>
          </p:cNvPr>
          <p:cNvGrpSpPr>
            <a:grpSpLocks/>
          </p:cNvGrpSpPr>
          <p:nvPr/>
        </p:nvGrpSpPr>
        <p:grpSpPr bwMode="auto">
          <a:xfrm flipV="1">
            <a:off x="7410450" y="0"/>
            <a:ext cx="4781550" cy="6853238"/>
            <a:chOff x="7410472" y="0"/>
            <a:chExt cx="4781528" cy="6852478"/>
          </a:xfrm>
        </p:grpSpPr>
        <p:sp>
          <p:nvSpPr>
            <p:cNvPr id="5" name="Freeform 4">
              <a:extLst>
                <a:ext uri="{FF2B5EF4-FFF2-40B4-BE49-F238E27FC236}">
                  <a16:creationId xmlns:a16="http://schemas.microsoft.com/office/drawing/2014/main" id="{FDCD60CD-22A4-3A48-A7EB-5FA5211A3E14}"/>
                </a:ext>
              </a:extLst>
            </p:cNvPr>
            <p:cNvSpPr/>
            <p:nvPr/>
          </p:nvSpPr>
          <p:spPr>
            <a:xfrm flipH="1">
              <a:off x="7931237" y="0"/>
              <a:ext cx="4260763" cy="6852478"/>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52478">
                  <a:moveTo>
                    <a:pt x="0" y="1988378"/>
                  </a:moveTo>
                  <a:lnTo>
                    <a:pt x="2832100" y="7178"/>
                  </a:lnTo>
                  <a:lnTo>
                    <a:pt x="3180891" y="0"/>
                  </a:lnTo>
                  <a:lnTo>
                    <a:pt x="368300" y="6852478"/>
                  </a:lnTo>
                  <a:lnTo>
                    <a:pt x="0" y="6852478"/>
                  </a:lnTo>
                  <a:lnTo>
                    <a:pt x="0" y="19883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5">
              <a:extLst>
                <a:ext uri="{FF2B5EF4-FFF2-40B4-BE49-F238E27FC236}">
                  <a16:creationId xmlns:a16="http://schemas.microsoft.com/office/drawing/2014/main" id="{52374295-A7D7-6341-BB7F-6F77265F96AD}"/>
                </a:ext>
              </a:extLst>
            </p:cNvPr>
            <p:cNvSpPr/>
            <p:nvPr/>
          </p:nvSpPr>
          <p:spPr>
            <a:xfrm flipH="1">
              <a:off x="7410472" y="13528"/>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7" name="Freeform: Shape 14">
            <a:extLst>
              <a:ext uri="{FF2B5EF4-FFF2-40B4-BE49-F238E27FC236}">
                <a16:creationId xmlns:a16="http://schemas.microsoft.com/office/drawing/2014/main" id="{2CB327C3-E24E-0441-9D73-90F5E6172ACB}"/>
              </a:ext>
            </a:extLst>
          </p:cNvPr>
          <p:cNvSpPr/>
          <p:nvPr/>
        </p:nvSpPr>
        <p:spPr>
          <a:xfrm>
            <a:off x="0" y="-62994"/>
            <a:ext cx="3596874" cy="6542259"/>
          </a:xfrm>
          <a:custGeom>
            <a:avLst/>
            <a:gdLst>
              <a:gd name="connsiteX0" fmla="*/ 3596874 w 3596874"/>
              <a:gd name="connsiteY0" fmla="*/ 0 h 6542259"/>
              <a:gd name="connsiteX1" fmla="*/ 0 w 3596874"/>
              <a:gd name="connsiteY1" fmla="*/ 6542259 h 6542259"/>
              <a:gd name="connsiteX2" fmla="*/ 0 w 3596874"/>
              <a:gd name="connsiteY2" fmla="*/ 1641660 h 6542259"/>
              <a:gd name="connsiteX3" fmla="*/ 3129673 w 3596874"/>
              <a:gd name="connsiteY3" fmla="*/ 7178 h 6542259"/>
            </a:gdLst>
            <a:ahLst/>
            <a:cxnLst>
              <a:cxn ang="0">
                <a:pos x="connsiteX0" y="connsiteY0"/>
              </a:cxn>
              <a:cxn ang="0">
                <a:pos x="connsiteX1" y="connsiteY1"/>
              </a:cxn>
              <a:cxn ang="0">
                <a:pos x="connsiteX2" y="connsiteY2"/>
              </a:cxn>
              <a:cxn ang="0">
                <a:pos x="connsiteX3" y="connsiteY3"/>
              </a:cxn>
            </a:cxnLst>
            <a:rect l="l" t="t" r="r" b="b"/>
            <a:pathLst>
              <a:path w="3596874" h="6542259">
                <a:moveTo>
                  <a:pt x="3596874" y="0"/>
                </a:moveTo>
                <a:lnTo>
                  <a:pt x="0" y="6542259"/>
                </a:lnTo>
                <a:lnTo>
                  <a:pt x="0" y="1641660"/>
                </a:lnTo>
                <a:lnTo>
                  <a:pt x="3129673" y="71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7">
            <a:extLst>
              <a:ext uri="{FF2B5EF4-FFF2-40B4-BE49-F238E27FC236}">
                <a16:creationId xmlns:a16="http://schemas.microsoft.com/office/drawing/2014/main" id="{B94AA9E1-A774-E549-AA8D-15841AA7FD9F}"/>
              </a:ext>
            </a:extLst>
          </p:cNvPr>
          <p:cNvSpPr/>
          <p:nvPr/>
        </p:nvSpPr>
        <p:spPr>
          <a:xfrm>
            <a:off x="-143124" y="-55817"/>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9">
            <a:extLst>
              <a:ext uri="{FF2B5EF4-FFF2-40B4-BE49-F238E27FC236}">
                <a16:creationId xmlns:a16="http://schemas.microsoft.com/office/drawing/2014/main" id="{4B76543A-0DED-C94C-A78C-F6F18ED2C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9D3A30B9-120F-E441-A144-12CDE2B02F63}"/>
              </a:ext>
            </a:extLst>
          </p:cNvPr>
          <p:cNvCxnSpPr>
            <a:cxnSpLocks/>
          </p:cNvCxnSpPr>
          <p:nvPr/>
        </p:nvCxnSpPr>
        <p:spPr>
          <a:xfrm flipV="1">
            <a:off x="8913701" y="-1788"/>
            <a:ext cx="2227575" cy="6854266"/>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7A0A27-5797-F145-9B65-601E05EBA2D7}"/>
              </a:ext>
            </a:extLst>
          </p:cNvPr>
          <p:cNvCxnSpPr>
            <a:cxnSpLocks/>
          </p:cNvCxnSpPr>
          <p:nvPr/>
        </p:nvCxnSpPr>
        <p:spPr>
          <a:xfrm flipH="1" flipV="1">
            <a:off x="11790500" y="-1788"/>
            <a:ext cx="401500" cy="4262892"/>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BA30E69-F9C2-5B49-8BC5-2BBB1A2D1440}"/>
              </a:ext>
            </a:extLst>
          </p:cNvPr>
          <p:cNvCxnSpPr>
            <a:cxnSpLocks/>
          </p:cNvCxnSpPr>
          <p:nvPr/>
        </p:nvCxnSpPr>
        <p:spPr>
          <a:xfrm flipV="1">
            <a:off x="76398" y="-57385"/>
            <a:ext cx="3749237" cy="6963258"/>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567E4B-879A-1647-AE03-7B6427F1C85F}"/>
              </a:ext>
            </a:extLst>
          </p:cNvPr>
          <p:cNvCxnSpPr>
            <a:cxnSpLocks/>
          </p:cNvCxnSpPr>
          <p:nvPr/>
        </p:nvCxnSpPr>
        <p:spPr>
          <a:xfrm flipV="1">
            <a:off x="0" y="-1788"/>
            <a:ext cx="982292" cy="5159004"/>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6"/>
          </p:nvPr>
        </p:nvSpPr>
        <p:spPr>
          <a:xfrm>
            <a:off x="2621280" y="2743994"/>
            <a:ext cx="6949440" cy="1370013"/>
          </a:xfrm>
          <a:prstGeom prst="rect">
            <a:avLst/>
          </a:prstGeom>
        </p:spPr>
        <p:txBody>
          <a:bodyPr anchor="ctr"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41917050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Quote 3">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sp>
        <p:nvSpPr>
          <p:cNvPr id="5" name="Freeform: Shape 29">
            <a:extLst>
              <a:ext uri="{FF2B5EF4-FFF2-40B4-BE49-F238E27FC236}">
                <a16:creationId xmlns:a16="http://schemas.microsoft.com/office/drawing/2014/main" id="{9E8F96FA-7CAB-944F-A604-03CE982034EC}"/>
              </a:ext>
            </a:extLst>
          </p:cNvPr>
          <p:cNvSpPr/>
          <p:nvPr/>
        </p:nvSpPr>
        <p:spPr>
          <a:xfrm flipH="1">
            <a:off x="8449808" y="0"/>
            <a:ext cx="3742193" cy="6525829"/>
          </a:xfrm>
          <a:custGeom>
            <a:avLst/>
            <a:gdLst>
              <a:gd name="connsiteX0" fmla="*/ 3742193 w 3742193"/>
              <a:gd name="connsiteY0" fmla="*/ 0 h 6525829"/>
              <a:gd name="connsiteX1" fmla="*/ 0 w 3742193"/>
              <a:gd name="connsiteY1" fmla="*/ 6049 h 6525829"/>
              <a:gd name="connsiteX2" fmla="*/ 0 w 3742193"/>
              <a:gd name="connsiteY2" fmla="*/ 6525829 h 6525829"/>
            </a:gdLst>
            <a:ahLst/>
            <a:cxnLst>
              <a:cxn ang="0">
                <a:pos x="connsiteX0" y="connsiteY0"/>
              </a:cxn>
              <a:cxn ang="0">
                <a:pos x="connsiteX1" y="connsiteY1"/>
              </a:cxn>
              <a:cxn ang="0">
                <a:pos x="connsiteX2" y="connsiteY2"/>
              </a:cxn>
            </a:cxnLst>
            <a:rect l="l" t="t" r="r" b="b"/>
            <a:pathLst>
              <a:path w="3742193" h="6525829">
                <a:moveTo>
                  <a:pt x="3742193" y="0"/>
                </a:moveTo>
                <a:lnTo>
                  <a:pt x="0" y="6049"/>
                </a:lnTo>
                <a:lnTo>
                  <a:pt x="0" y="6525829"/>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36">
            <a:extLst>
              <a:ext uri="{FF2B5EF4-FFF2-40B4-BE49-F238E27FC236}">
                <a16:creationId xmlns:a16="http://schemas.microsoft.com/office/drawing/2014/main" id="{607DC25E-7B79-464E-9DA2-0602D2368352}"/>
              </a:ext>
            </a:extLst>
          </p:cNvPr>
          <p:cNvSpPr/>
          <p:nvPr/>
        </p:nvSpPr>
        <p:spPr>
          <a:xfrm flipH="1" flipV="1">
            <a:off x="9915525" y="4763"/>
            <a:ext cx="2276475" cy="6853237"/>
          </a:xfrm>
          <a:custGeom>
            <a:avLst/>
            <a:gdLst>
              <a:gd name="connsiteX0" fmla="*/ 558862 w 2276221"/>
              <a:gd name="connsiteY0" fmla="*/ 6853602 h 6853602"/>
              <a:gd name="connsiteX1" fmla="*/ 0 w 2276221"/>
              <a:gd name="connsiteY1" fmla="*/ 6853602 h 6853602"/>
              <a:gd name="connsiteX2" fmla="*/ 0 w 2276221"/>
              <a:gd name="connsiteY2" fmla="*/ 0 h 6853602"/>
              <a:gd name="connsiteX3" fmla="*/ 2276221 w 2276221"/>
              <a:gd name="connsiteY3" fmla="*/ 0 h 6853602"/>
            </a:gdLst>
            <a:ahLst/>
            <a:cxnLst>
              <a:cxn ang="0">
                <a:pos x="connsiteX0" y="connsiteY0"/>
              </a:cxn>
              <a:cxn ang="0">
                <a:pos x="connsiteX1" y="connsiteY1"/>
              </a:cxn>
              <a:cxn ang="0">
                <a:pos x="connsiteX2" y="connsiteY2"/>
              </a:cxn>
              <a:cxn ang="0">
                <a:pos x="connsiteX3" y="connsiteY3"/>
              </a:cxn>
            </a:cxnLst>
            <a:rect l="l" t="t" r="r" b="b"/>
            <a:pathLst>
              <a:path w="2276221" h="6853602">
                <a:moveTo>
                  <a:pt x="558862" y="6853602"/>
                </a:moveTo>
                <a:lnTo>
                  <a:pt x="0" y="6853602"/>
                </a:lnTo>
                <a:lnTo>
                  <a:pt x="0" y="0"/>
                </a:lnTo>
                <a:lnTo>
                  <a:pt x="2276221" y="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7" name="Group 5">
            <a:extLst>
              <a:ext uri="{FF2B5EF4-FFF2-40B4-BE49-F238E27FC236}">
                <a16:creationId xmlns:a16="http://schemas.microsoft.com/office/drawing/2014/main" id="{02386D3E-0925-E345-A74F-A39FC333008A}"/>
              </a:ext>
            </a:extLst>
          </p:cNvPr>
          <p:cNvGrpSpPr>
            <a:grpSpLocks/>
          </p:cNvGrpSpPr>
          <p:nvPr/>
        </p:nvGrpSpPr>
        <p:grpSpPr bwMode="auto">
          <a:xfrm>
            <a:off x="4641850" y="1747838"/>
            <a:ext cx="2908300" cy="2687637"/>
            <a:chOff x="1808480" y="2034708"/>
            <a:chExt cx="1016000" cy="939417"/>
          </a:xfrm>
        </p:grpSpPr>
        <p:pic>
          <p:nvPicPr>
            <p:cNvPr id="8" name="Picture 7">
              <a:extLst>
                <a:ext uri="{FF2B5EF4-FFF2-40B4-BE49-F238E27FC236}">
                  <a16:creationId xmlns:a16="http://schemas.microsoft.com/office/drawing/2014/main" id="{24712C87-59EF-E74C-BD67-5F413DA16EED}"/>
                </a:ext>
              </a:extLst>
            </p:cNvPr>
            <p:cNvPicPr>
              <a:picLocks noChangeAspect="1"/>
            </p:cNvPicPr>
            <p:nvPr/>
          </p:nvPicPr>
          <p:blipFill rotWithShape="1">
            <a:blip r:embed="rId2">
              <a:duotone>
                <a:schemeClr val="accent1">
                  <a:shade val="45000"/>
                  <a:satMod val="135000"/>
                </a:schemeClr>
                <a:prstClr val="white"/>
              </a:duotone>
              <a:alphaModFix amt="20000"/>
            </a:blip>
            <a:srcRect r="53883"/>
            <a:stretch/>
          </p:blipFill>
          <p:spPr>
            <a:xfrm>
              <a:off x="1808480" y="2034708"/>
              <a:ext cx="497840" cy="939417"/>
            </a:xfrm>
            <a:prstGeom prst="rect">
              <a:avLst/>
            </a:prstGeom>
          </p:spPr>
        </p:pic>
        <p:pic>
          <p:nvPicPr>
            <p:cNvPr id="9" name="Picture 8">
              <a:extLst>
                <a:ext uri="{FF2B5EF4-FFF2-40B4-BE49-F238E27FC236}">
                  <a16:creationId xmlns:a16="http://schemas.microsoft.com/office/drawing/2014/main" id="{A72C8DA5-D81B-3C43-AA83-E4F1F43467BD}"/>
                </a:ext>
              </a:extLst>
            </p:cNvPr>
            <p:cNvPicPr>
              <a:picLocks noChangeAspect="1"/>
            </p:cNvPicPr>
            <p:nvPr/>
          </p:nvPicPr>
          <p:blipFill rotWithShape="1">
            <a:blip r:embed="rId2">
              <a:duotone>
                <a:schemeClr val="accent1">
                  <a:shade val="45000"/>
                  <a:satMod val="135000"/>
                </a:schemeClr>
                <a:prstClr val="white"/>
              </a:duotone>
              <a:alphaModFix amt="20000"/>
            </a:blip>
            <a:srcRect r="53883"/>
            <a:stretch/>
          </p:blipFill>
          <p:spPr>
            <a:xfrm>
              <a:off x="2326640" y="2034708"/>
              <a:ext cx="497840" cy="939417"/>
            </a:xfrm>
            <a:prstGeom prst="rect">
              <a:avLst/>
            </a:prstGeom>
          </p:spPr>
        </p:pic>
      </p:grpSp>
      <p:sp>
        <p:nvSpPr>
          <p:cNvPr id="10" name="Freeform: Shape 33">
            <a:extLst>
              <a:ext uri="{FF2B5EF4-FFF2-40B4-BE49-F238E27FC236}">
                <a16:creationId xmlns:a16="http://schemas.microsoft.com/office/drawing/2014/main" id="{50D42F4D-F0CF-6941-AE3A-4F41DDCD9390}"/>
              </a:ext>
            </a:extLst>
          </p:cNvPr>
          <p:cNvSpPr/>
          <p:nvPr/>
        </p:nvSpPr>
        <p:spPr>
          <a:xfrm rot="10800000" flipH="1">
            <a:off x="0" y="0"/>
            <a:ext cx="3409631" cy="6858000"/>
          </a:xfrm>
          <a:custGeom>
            <a:avLst/>
            <a:gdLst>
              <a:gd name="connsiteX0" fmla="*/ 0 w 3409631"/>
              <a:gd name="connsiteY0" fmla="*/ 6858000 h 6858000"/>
              <a:gd name="connsiteX1" fmla="*/ 96110 w 3409631"/>
              <a:gd name="connsiteY1" fmla="*/ 6858000 h 6858000"/>
              <a:gd name="connsiteX2" fmla="*/ 3409631 w 3409631"/>
              <a:gd name="connsiteY2" fmla="*/ 0 h 6858000"/>
              <a:gd name="connsiteX3" fmla="*/ 0 w 3409631"/>
              <a:gd name="connsiteY3" fmla="*/ 6542 h 6858000"/>
            </a:gdLst>
            <a:ahLst/>
            <a:cxnLst>
              <a:cxn ang="0">
                <a:pos x="connsiteX0" y="connsiteY0"/>
              </a:cxn>
              <a:cxn ang="0">
                <a:pos x="connsiteX1" y="connsiteY1"/>
              </a:cxn>
              <a:cxn ang="0">
                <a:pos x="connsiteX2" y="connsiteY2"/>
              </a:cxn>
              <a:cxn ang="0">
                <a:pos x="connsiteX3" y="connsiteY3"/>
              </a:cxn>
            </a:cxnLst>
            <a:rect l="l" t="t" r="r" b="b"/>
            <a:pathLst>
              <a:path w="3409631" h="6858000">
                <a:moveTo>
                  <a:pt x="0" y="6858000"/>
                </a:moveTo>
                <a:lnTo>
                  <a:pt x="96110" y="6858000"/>
                </a:lnTo>
                <a:lnTo>
                  <a:pt x="3409631" y="0"/>
                </a:lnTo>
                <a:lnTo>
                  <a:pt x="0" y="6542"/>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Shape 27">
            <a:extLst>
              <a:ext uri="{FF2B5EF4-FFF2-40B4-BE49-F238E27FC236}">
                <a16:creationId xmlns:a16="http://schemas.microsoft.com/office/drawing/2014/main" id="{7E3EB91F-5972-2D43-A03D-2FDDF492E3DA}"/>
              </a:ext>
            </a:extLst>
          </p:cNvPr>
          <p:cNvSpPr/>
          <p:nvPr/>
        </p:nvSpPr>
        <p:spPr>
          <a:xfrm rot="10800000" flipH="1" flipV="1">
            <a:off x="0" y="0"/>
            <a:ext cx="2170113" cy="6858000"/>
          </a:xfrm>
          <a:custGeom>
            <a:avLst/>
            <a:gdLst>
              <a:gd name="connsiteX0" fmla="*/ 0 w 2170859"/>
              <a:gd name="connsiteY0" fmla="*/ 0 h 6858000"/>
              <a:gd name="connsiteX1" fmla="*/ 2170859 w 2170859"/>
              <a:gd name="connsiteY1" fmla="*/ 0 h 6858000"/>
              <a:gd name="connsiteX2" fmla="*/ 722949 w 2170859"/>
              <a:gd name="connsiteY2" fmla="*/ 6858000 h 6858000"/>
              <a:gd name="connsiteX3" fmla="*/ 0 w 217085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70859" h="6858000">
                <a:moveTo>
                  <a:pt x="0" y="0"/>
                </a:moveTo>
                <a:lnTo>
                  <a:pt x="2170859" y="0"/>
                </a:lnTo>
                <a:lnTo>
                  <a:pt x="722949" y="6858000"/>
                </a:lnTo>
                <a:lnTo>
                  <a:pt x="0" y="685800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2" name="Picture 11">
            <a:extLst>
              <a:ext uri="{FF2B5EF4-FFF2-40B4-BE49-F238E27FC236}">
                <a16:creationId xmlns:a16="http://schemas.microsoft.com/office/drawing/2014/main" id="{0E5ED0BF-5F5D-B646-9F06-0DAD934A2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8"/>
          </p:nvPr>
        </p:nvSpPr>
        <p:spPr>
          <a:xfrm>
            <a:off x="2712720" y="3949400"/>
            <a:ext cx="6766560" cy="639733"/>
          </a:xfrm>
          <a:prstGeom prst="rect">
            <a:avLst/>
          </a:prstGeom>
        </p:spPr>
        <p:txBody>
          <a:bodyPr/>
          <a:lstStyle>
            <a:lvl1pPr marL="0" indent="0" algn="ctr">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4" name="Text Placeholder 3"/>
          <p:cNvSpPr>
            <a:spLocks noGrp="1"/>
          </p:cNvSpPr>
          <p:nvPr>
            <p:ph type="body" sz="quarter" idx="19"/>
          </p:nvPr>
        </p:nvSpPr>
        <p:spPr>
          <a:xfrm>
            <a:off x="2712720" y="2470150"/>
            <a:ext cx="6766560" cy="1370013"/>
          </a:xfrm>
          <a:prstGeom prst="rect">
            <a:avLst/>
          </a:prstGeom>
        </p:spPr>
        <p:txBody>
          <a:bodyPr anchor="b"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8330134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ote 4">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2064AD-2D2F-AC4C-9A06-C38F2456C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E54F7A8-92D2-A947-9DCD-8B0D90BF3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65D15DF-7509-5742-9DBF-C1E643C66773}"/>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119188" y="1658938"/>
            <a:ext cx="7350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7"/>
          </p:nvPr>
        </p:nvSpPr>
        <p:spPr>
          <a:xfrm>
            <a:off x="1945024" y="1660055"/>
            <a:ext cx="7315200"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0" name="Text Placeholder 2"/>
          <p:cNvSpPr>
            <a:spLocks noGrp="1"/>
          </p:cNvSpPr>
          <p:nvPr>
            <p:ph type="body" sz="quarter" idx="18"/>
          </p:nvPr>
        </p:nvSpPr>
        <p:spPr>
          <a:xfrm>
            <a:off x="1945024" y="3323179"/>
            <a:ext cx="7315200" cy="661016"/>
          </a:xfrm>
          <a:prstGeom prst="rect">
            <a:avLst/>
          </a:prstGeom>
        </p:spPr>
        <p:txBody>
          <a:bodyPr/>
          <a:lstStyle>
            <a:lvl1pPr marL="0" indent="0">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1259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er 1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B4A091E4-4C7E-3842-BE48-B66618AB7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a:extLst>
              <a:ext uri="{FF2B5EF4-FFF2-40B4-BE49-F238E27FC236}">
                <a16:creationId xmlns:a16="http://schemas.microsoft.com/office/drawing/2014/main" id="{305A3A43-6671-7B4C-994E-653C24625B4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22"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23" name="Text Placeholder 6"/>
          <p:cNvSpPr>
            <a:spLocks noGrp="1"/>
          </p:cNvSpPr>
          <p:nvPr>
            <p:ph type="body" sz="quarter" idx="11"/>
          </p:nvPr>
        </p:nvSpPr>
        <p:spPr>
          <a:xfrm>
            <a:off x="7004065" y="3707691"/>
            <a:ext cx="457833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 name="Picture Placeholder 9"/>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23409504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ote 5">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47AC3-97AE-AF42-A87C-0C9A22C7C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C35ECC04-CADD-2E46-88A1-EFAF413281B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11575" y="977900"/>
            <a:ext cx="7350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Shape 19">
            <a:extLst>
              <a:ext uri="{FF2B5EF4-FFF2-40B4-BE49-F238E27FC236}">
                <a16:creationId xmlns:a16="http://schemas.microsoft.com/office/drawing/2014/main" id="{86D0DB79-08E2-4D48-B16F-AF4036C66F26}"/>
              </a:ext>
            </a:extLst>
          </p:cNvPr>
          <p:cNvSpPr/>
          <p:nvPr/>
        </p:nvSpPr>
        <p:spPr>
          <a:xfrm flipV="1">
            <a:off x="0" y="0"/>
            <a:ext cx="3752850" cy="4975225"/>
          </a:xfrm>
          <a:custGeom>
            <a:avLst/>
            <a:gdLst>
              <a:gd name="connsiteX0" fmla="*/ 0 w 3753196"/>
              <a:gd name="connsiteY0" fmla="*/ 4975888 h 4975888"/>
              <a:gd name="connsiteX1" fmla="*/ 3753196 w 3753196"/>
              <a:gd name="connsiteY1" fmla="*/ 4975888 h 4975888"/>
              <a:gd name="connsiteX2" fmla="*/ 0 w 3753196"/>
              <a:gd name="connsiteY2" fmla="*/ 0 h 4975888"/>
            </a:gdLst>
            <a:ahLst/>
            <a:cxnLst>
              <a:cxn ang="0">
                <a:pos x="connsiteX0" y="connsiteY0"/>
              </a:cxn>
              <a:cxn ang="0">
                <a:pos x="connsiteX1" y="connsiteY1"/>
              </a:cxn>
              <a:cxn ang="0">
                <a:pos x="connsiteX2" y="connsiteY2"/>
              </a:cxn>
            </a:cxnLst>
            <a:rect l="l" t="t" r="r" b="b"/>
            <a:pathLst>
              <a:path w="3753196" h="4975888">
                <a:moveTo>
                  <a:pt x="0" y="4975888"/>
                </a:moveTo>
                <a:lnTo>
                  <a:pt x="3753196" y="4975888"/>
                </a:lnTo>
                <a:lnTo>
                  <a:pt x="0" y="0"/>
                </a:lnTo>
                <a:close/>
              </a:path>
            </a:pathLst>
          </a:custGeom>
          <a:gradFill>
            <a:gsLst>
              <a:gs pos="0">
                <a:schemeClr val="accent1"/>
              </a:gs>
              <a:gs pos="55000">
                <a:schemeClr val="accent4">
                  <a:alpha val="8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3518F3B1-4E5D-374B-A9A1-43C2D7A7B699}"/>
              </a:ext>
            </a:extLst>
          </p:cNvPr>
          <p:cNvCxnSpPr>
            <a:cxnSpLocks/>
          </p:cNvCxnSpPr>
          <p:nvPr/>
        </p:nvCxnSpPr>
        <p:spPr>
          <a:xfrm>
            <a:off x="524676" y="-27432"/>
            <a:ext cx="5310859" cy="6888754"/>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 name="Freeform: Shape 22">
            <a:extLst>
              <a:ext uri="{FF2B5EF4-FFF2-40B4-BE49-F238E27FC236}">
                <a16:creationId xmlns:a16="http://schemas.microsoft.com/office/drawing/2014/main" id="{4EC12C6F-9ACF-F843-9F54-08FDF7D60757}"/>
              </a:ext>
            </a:extLst>
          </p:cNvPr>
          <p:cNvSpPr/>
          <p:nvPr/>
        </p:nvSpPr>
        <p:spPr>
          <a:xfrm>
            <a:off x="0" y="0"/>
            <a:ext cx="5711825" cy="6858000"/>
          </a:xfrm>
          <a:custGeom>
            <a:avLst/>
            <a:gdLst>
              <a:gd name="connsiteX0" fmla="*/ 0 w 5712299"/>
              <a:gd name="connsiteY0" fmla="*/ 0 h 6858000"/>
              <a:gd name="connsiteX1" fmla="*/ 416065 w 5712299"/>
              <a:gd name="connsiteY1" fmla="*/ 0 h 6858000"/>
              <a:gd name="connsiteX2" fmla="*/ 5712299 w 5712299"/>
              <a:gd name="connsiteY2" fmla="*/ 6858000 h 6858000"/>
              <a:gd name="connsiteX3" fmla="*/ 0 w 5712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12299" h="6858000">
                <a:moveTo>
                  <a:pt x="0" y="0"/>
                </a:moveTo>
                <a:lnTo>
                  <a:pt x="416065" y="0"/>
                </a:lnTo>
                <a:lnTo>
                  <a:pt x="5712299" y="6858000"/>
                </a:lnTo>
                <a:lnTo>
                  <a:pt x="0" y="6858000"/>
                </a:lnTo>
                <a:close/>
              </a:path>
            </a:pathLst>
          </a:custGeom>
          <a:gradFill>
            <a:gsLst>
              <a:gs pos="0">
                <a:schemeClr val="accent1"/>
              </a:gs>
              <a:gs pos="98000">
                <a:schemeClr val="accent4">
                  <a:alpha val="8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9" name="Straight Connector 8">
            <a:extLst>
              <a:ext uri="{FF2B5EF4-FFF2-40B4-BE49-F238E27FC236}">
                <a16:creationId xmlns:a16="http://schemas.microsoft.com/office/drawing/2014/main" id="{8FAEA57D-82AE-E845-8BD4-70D88FF53DA1}"/>
              </a:ext>
            </a:extLst>
          </p:cNvPr>
          <p:cNvCxnSpPr>
            <a:cxnSpLocks/>
          </p:cNvCxnSpPr>
          <p:nvPr/>
        </p:nvCxnSpPr>
        <p:spPr>
          <a:xfrm>
            <a:off x="662505" y="-27432"/>
            <a:ext cx="5321115" cy="6902057"/>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7"/>
          </p:nvPr>
        </p:nvSpPr>
        <p:spPr>
          <a:xfrm>
            <a:off x="4516208" y="1104861"/>
            <a:ext cx="7066192"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US" noProof="0"/>
              <a:t>Click to edit Master text styles</a:t>
            </a:r>
          </a:p>
        </p:txBody>
      </p:sp>
      <p:sp>
        <p:nvSpPr>
          <p:cNvPr id="12" name="Text Placeholder 2"/>
          <p:cNvSpPr>
            <a:spLocks noGrp="1"/>
          </p:cNvSpPr>
          <p:nvPr>
            <p:ph type="body" sz="quarter" idx="18"/>
          </p:nvPr>
        </p:nvSpPr>
        <p:spPr>
          <a:xfrm>
            <a:off x="4516208" y="2767985"/>
            <a:ext cx="7066192" cy="661016"/>
          </a:xfrm>
          <a:prstGeom prst="rect">
            <a:avLst/>
          </a:prstGeom>
        </p:spPr>
        <p:txBody>
          <a:bodyPr/>
          <a:lstStyle>
            <a:lvl1pPr marL="0" indent="0">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2814304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ote 6">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sp>
        <p:nvSpPr>
          <p:cNvPr id="4" name="Freeform: Shape 17">
            <a:extLst>
              <a:ext uri="{FF2B5EF4-FFF2-40B4-BE49-F238E27FC236}">
                <a16:creationId xmlns:a16="http://schemas.microsoft.com/office/drawing/2014/main" id="{243C096D-ADD3-344A-8BD0-508BC4D630BB}"/>
              </a:ext>
            </a:extLst>
          </p:cNvPr>
          <p:cNvSpPr/>
          <p:nvPr/>
        </p:nvSpPr>
        <p:spPr>
          <a:xfrm>
            <a:off x="7974013" y="4032250"/>
            <a:ext cx="4217987" cy="2835275"/>
          </a:xfrm>
          <a:custGeom>
            <a:avLst/>
            <a:gdLst>
              <a:gd name="connsiteX0" fmla="*/ 3712464 w 4218432"/>
              <a:gd name="connsiteY0" fmla="*/ 0 h 2834640"/>
              <a:gd name="connsiteX1" fmla="*/ 4218432 w 4218432"/>
              <a:gd name="connsiteY1" fmla="*/ 550449 h 2834640"/>
              <a:gd name="connsiteX2" fmla="*/ 4218432 w 4218432"/>
              <a:gd name="connsiteY2" fmla="*/ 2834640 h 2834640"/>
              <a:gd name="connsiteX3" fmla="*/ 0 w 4218432"/>
              <a:gd name="connsiteY3" fmla="*/ 2834640 h 2834640"/>
            </a:gdLst>
            <a:ahLst/>
            <a:cxnLst>
              <a:cxn ang="0">
                <a:pos x="connsiteX0" y="connsiteY0"/>
              </a:cxn>
              <a:cxn ang="0">
                <a:pos x="connsiteX1" y="connsiteY1"/>
              </a:cxn>
              <a:cxn ang="0">
                <a:pos x="connsiteX2" y="connsiteY2"/>
              </a:cxn>
              <a:cxn ang="0">
                <a:pos x="connsiteX3" y="connsiteY3"/>
              </a:cxn>
            </a:cxnLst>
            <a:rect l="l" t="t" r="r" b="b"/>
            <a:pathLst>
              <a:path w="4218432" h="2834640">
                <a:moveTo>
                  <a:pt x="3712464" y="0"/>
                </a:moveTo>
                <a:lnTo>
                  <a:pt x="4218432" y="550449"/>
                </a:lnTo>
                <a:lnTo>
                  <a:pt x="4218432" y="2834640"/>
                </a:lnTo>
                <a:lnTo>
                  <a:pt x="0" y="2834640"/>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Shape 11">
            <a:extLst>
              <a:ext uri="{FF2B5EF4-FFF2-40B4-BE49-F238E27FC236}">
                <a16:creationId xmlns:a16="http://schemas.microsoft.com/office/drawing/2014/main" id="{782F8A91-FA4B-C64B-A893-97CCE005A3A7}"/>
              </a:ext>
            </a:extLst>
          </p:cNvPr>
          <p:cNvSpPr/>
          <p:nvPr/>
        </p:nvSpPr>
        <p:spPr>
          <a:xfrm>
            <a:off x="4448175" y="0"/>
            <a:ext cx="7743825" cy="6861175"/>
          </a:xfrm>
          <a:custGeom>
            <a:avLst/>
            <a:gdLst>
              <a:gd name="connsiteX0" fmla="*/ 0 w 7743674"/>
              <a:gd name="connsiteY0" fmla="*/ 0 h 6860921"/>
              <a:gd name="connsiteX1" fmla="*/ 3597449 w 7743674"/>
              <a:gd name="connsiteY1" fmla="*/ 0 h 6860921"/>
              <a:gd name="connsiteX2" fmla="*/ 7743674 w 7743674"/>
              <a:gd name="connsiteY2" fmla="*/ 4608431 h 6860921"/>
              <a:gd name="connsiteX3" fmla="*/ 7743674 w 7743674"/>
              <a:gd name="connsiteY3" fmla="*/ 6860921 h 6860921"/>
              <a:gd name="connsiteX4" fmla="*/ 6077872 w 7743674"/>
              <a:gd name="connsiteY4" fmla="*/ 6853286 h 6860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3674" h="6860921">
                <a:moveTo>
                  <a:pt x="0" y="0"/>
                </a:moveTo>
                <a:lnTo>
                  <a:pt x="3597449" y="0"/>
                </a:lnTo>
                <a:lnTo>
                  <a:pt x="7743674" y="4608431"/>
                </a:lnTo>
                <a:lnTo>
                  <a:pt x="7743674" y="6860921"/>
                </a:lnTo>
                <a:lnTo>
                  <a:pt x="6077872" y="6853286"/>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 name="Straight Connector 5">
            <a:extLst>
              <a:ext uri="{FF2B5EF4-FFF2-40B4-BE49-F238E27FC236}">
                <a16:creationId xmlns:a16="http://schemas.microsoft.com/office/drawing/2014/main" id="{BF269A9B-DC9A-F343-8871-9691D71D0589}"/>
              </a:ext>
            </a:extLst>
          </p:cNvPr>
          <p:cNvCxnSpPr>
            <a:cxnSpLocks/>
          </p:cNvCxnSpPr>
          <p:nvPr/>
        </p:nvCxnSpPr>
        <p:spPr>
          <a:xfrm flipH="1" flipV="1">
            <a:off x="4339771" y="19781"/>
            <a:ext cx="6056958" cy="6844153"/>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7">
            <a:extLst>
              <a:ext uri="{FF2B5EF4-FFF2-40B4-BE49-F238E27FC236}">
                <a16:creationId xmlns:a16="http://schemas.microsoft.com/office/drawing/2014/main" id="{25F6798F-B3A2-2546-A976-E3C396B3F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6"/>
          </p:nvPr>
        </p:nvSpPr>
        <p:spPr>
          <a:xfrm>
            <a:off x="609599" y="2787650"/>
            <a:ext cx="5669280" cy="2498725"/>
          </a:xfrm>
          <a:prstGeom prst="rect">
            <a:avLst/>
          </a:prstGeom>
        </p:spPr>
        <p:txBody>
          <a:bodyPr/>
          <a:lstStyle>
            <a:lvl1pPr marL="0" indent="0">
              <a:lnSpc>
                <a:spcPct val="100000"/>
              </a:lnSpc>
              <a:spcBef>
                <a:spcPts val="0"/>
              </a:spcBef>
              <a:buNone/>
              <a:defRPr sz="5400" b="1">
                <a:solidFill>
                  <a:srgbClr val="FFFFFF"/>
                </a:solidFill>
                <a:latin typeface="Arial" panose="020B0604020202020204" pitchFamily="34" charset="0"/>
                <a:cs typeface="Arial" panose="020B0604020202020204" pitchFamily="34" charset="0"/>
              </a:defRPr>
            </a:lvl1pPr>
            <a:lvl2pPr>
              <a:defRPr sz="5400" b="1"/>
            </a:lvl2pPr>
            <a:lvl3pPr>
              <a:defRPr sz="5400" b="1"/>
            </a:lvl3pPr>
            <a:lvl4pPr>
              <a:defRPr sz="5400" b="1"/>
            </a:lvl4pPr>
            <a:lvl5pPr>
              <a:defRPr sz="5400" b="1"/>
            </a:lvl5pPr>
          </a:lstStyle>
          <a:p>
            <a:pPr lvl="0"/>
            <a:r>
              <a:rPr lang="en-US"/>
              <a:t>Click to edit Master text styles</a:t>
            </a:r>
          </a:p>
        </p:txBody>
      </p:sp>
    </p:spTree>
    <p:extLst>
      <p:ext uri="{BB962C8B-B14F-4D97-AF65-F5344CB8AC3E}">
        <p14:creationId xmlns:p14="http://schemas.microsoft.com/office/powerpoint/2010/main" val="3966025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 Content / Video ">
    <p:bg>
      <p:bgPr>
        <a:gradFill rotWithShape="0">
          <a:gsLst>
            <a:gs pos="0">
              <a:srgbClr val="002839"/>
            </a:gs>
            <a:gs pos="62000">
              <a:srgbClr val="005072"/>
            </a:gs>
            <a:gs pos="100000">
              <a:srgbClr val="005072"/>
            </a:gs>
          </a:gsLst>
          <a:lin ang="14400000"/>
        </a:gradFill>
        <a:effectLst/>
      </p:bgPr>
    </p:bg>
    <p:spTree>
      <p:nvGrpSpPr>
        <p:cNvPr id="1" name=""/>
        <p:cNvGrpSpPr/>
        <p:nvPr/>
      </p:nvGrpSpPr>
      <p:grpSpPr>
        <a:xfrm>
          <a:off x="0" y="0"/>
          <a:ext cx="0" cy="0"/>
          <a:chOff x="0" y="0"/>
          <a:chExt cx="0" cy="0"/>
        </a:xfrm>
      </p:grpSpPr>
      <p:sp>
        <p:nvSpPr>
          <p:cNvPr id="7" name="Freeform: Shape 36">
            <a:extLst>
              <a:ext uri="{FF2B5EF4-FFF2-40B4-BE49-F238E27FC236}">
                <a16:creationId xmlns:a16="http://schemas.microsoft.com/office/drawing/2014/main" id="{425614B5-F140-844E-88CD-256CC64D2A3A}"/>
              </a:ext>
            </a:extLst>
          </p:cNvPr>
          <p:cNvSpPr/>
          <p:nvPr/>
        </p:nvSpPr>
        <p:spPr>
          <a:xfrm rot="19379608">
            <a:off x="-1748160" y="-602034"/>
            <a:ext cx="7674989" cy="7712885"/>
          </a:xfrm>
          <a:custGeom>
            <a:avLst/>
            <a:gdLst>
              <a:gd name="connsiteX0" fmla="*/ 7674989 w 7674989"/>
              <a:gd name="connsiteY0" fmla="*/ 2673579 h 7712885"/>
              <a:gd name="connsiteX1" fmla="*/ 2966986 w 7674989"/>
              <a:gd name="connsiteY1" fmla="*/ 7712885 h 7712885"/>
              <a:gd name="connsiteX2" fmla="*/ 0 w 7674989"/>
              <a:gd name="connsiteY2" fmla="*/ 5476571 h 7712885"/>
              <a:gd name="connsiteX3" fmla="*/ 4127871 w 7674989"/>
              <a:gd name="connsiteY3" fmla="*/ 0 h 7712885"/>
            </a:gdLst>
            <a:ahLst/>
            <a:cxnLst>
              <a:cxn ang="0">
                <a:pos x="connsiteX0" y="connsiteY0"/>
              </a:cxn>
              <a:cxn ang="0">
                <a:pos x="connsiteX1" y="connsiteY1"/>
              </a:cxn>
              <a:cxn ang="0">
                <a:pos x="connsiteX2" y="connsiteY2"/>
              </a:cxn>
              <a:cxn ang="0">
                <a:pos x="connsiteX3" y="connsiteY3"/>
              </a:cxn>
            </a:cxnLst>
            <a:rect l="l" t="t" r="r" b="b"/>
            <a:pathLst>
              <a:path w="7674989" h="7712885">
                <a:moveTo>
                  <a:pt x="7674989" y="2673579"/>
                </a:moveTo>
                <a:lnTo>
                  <a:pt x="2966986" y="7712885"/>
                </a:lnTo>
                <a:lnTo>
                  <a:pt x="0" y="5476571"/>
                </a:lnTo>
                <a:lnTo>
                  <a:pt x="4127871" y="0"/>
                </a:lnTo>
                <a:close/>
              </a:path>
            </a:pathLst>
          </a:custGeom>
          <a:gradFill>
            <a:gsLst>
              <a:gs pos="100000">
                <a:schemeClr val="bg1">
                  <a:alpha val="0"/>
                </a:schemeClr>
              </a:gs>
              <a:gs pos="0">
                <a:schemeClr val="bg1">
                  <a:alpha val="1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34">
            <a:extLst>
              <a:ext uri="{FF2B5EF4-FFF2-40B4-BE49-F238E27FC236}">
                <a16:creationId xmlns:a16="http://schemas.microsoft.com/office/drawing/2014/main" id="{D345DE99-9168-8749-BA19-FA6F7ECABDC4}"/>
              </a:ext>
            </a:extLst>
          </p:cNvPr>
          <p:cNvSpPr/>
          <p:nvPr/>
        </p:nvSpPr>
        <p:spPr>
          <a:xfrm rot="19379608">
            <a:off x="-255267" y="2384753"/>
            <a:ext cx="11353959" cy="4469448"/>
          </a:xfrm>
          <a:custGeom>
            <a:avLst/>
            <a:gdLst>
              <a:gd name="connsiteX0" fmla="*/ 11353959 w 11353959"/>
              <a:gd name="connsiteY0" fmla="*/ 2541281 h 4469448"/>
              <a:gd name="connsiteX1" fmla="*/ 4922798 w 11353959"/>
              <a:gd name="connsiteY1" fmla="*/ 4469448 h 4469448"/>
              <a:gd name="connsiteX2" fmla="*/ 0 w 11353959"/>
              <a:gd name="connsiteY2" fmla="*/ 758974 h 4469448"/>
              <a:gd name="connsiteX3" fmla="*/ 572064 w 11353959"/>
              <a:gd name="connsiteY3" fmla="*/ 0 h 4469448"/>
            </a:gdLst>
            <a:ahLst/>
            <a:cxnLst>
              <a:cxn ang="0">
                <a:pos x="connsiteX0" y="connsiteY0"/>
              </a:cxn>
              <a:cxn ang="0">
                <a:pos x="connsiteX1" y="connsiteY1"/>
              </a:cxn>
              <a:cxn ang="0">
                <a:pos x="connsiteX2" y="connsiteY2"/>
              </a:cxn>
              <a:cxn ang="0">
                <a:pos x="connsiteX3" y="connsiteY3"/>
              </a:cxn>
            </a:cxnLst>
            <a:rect l="l" t="t" r="r" b="b"/>
            <a:pathLst>
              <a:path w="11353959" h="4469448">
                <a:moveTo>
                  <a:pt x="11353959" y="2541281"/>
                </a:moveTo>
                <a:lnTo>
                  <a:pt x="4922798" y="4469448"/>
                </a:lnTo>
                <a:lnTo>
                  <a:pt x="0" y="758974"/>
                </a:lnTo>
                <a:lnTo>
                  <a:pt x="572064" y="0"/>
                </a:lnTo>
                <a:close/>
              </a:path>
            </a:pathLst>
          </a:custGeom>
          <a:gradFill>
            <a:gsLst>
              <a:gs pos="99000">
                <a:schemeClr val="bg1">
                  <a:alpha val="9000"/>
                </a:schemeClr>
              </a:gs>
              <a:gs pos="0">
                <a:schemeClr val="bg1">
                  <a:alpha val="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5">
            <a:extLst>
              <a:ext uri="{FF2B5EF4-FFF2-40B4-BE49-F238E27FC236}">
                <a16:creationId xmlns:a16="http://schemas.microsoft.com/office/drawing/2014/main" id="{2A3C6AF6-EBC0-8B44-8662-9F0EC2A04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100" y="6134100"/>
            <a:ext cx="11303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AF4E693D-4FC5-2545-8859-3163830AD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0979"/>
          <a:stretch>
            <a:fillRect/>
          </a:stretch>
        </p:blipFill>
        <p:spPr bwMode="auto">
          <a:xfrm>
            <a:off x="0" y="6775450"/>
            <a:ext cx="12192000"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16">
            <a:extLst>
              <a:ext uri="{FF2B5EF4-FFF2-40B4-BE49-F238E27FC236}">
                <a16:creationId xmlns:a16="http://schemas.microsoft.com/office/drawing/2014/main" id="{AA1FC689-4875-FB43-AC57-3BD2F05273FA}"/>
              </a:ext>
            </a:extLst>
          </p:cNvPr>
          <p:cNvSpPr/>
          <p:nvPr/>
        </p:nvSpPr>
        <p:spPr>
          <a:xfrm rot="19379608">
            <a:off x="1248447" y="-2838051"/>
            <a:ext cx="7456088" cy="7238188"/>
          </a:xfrm>
          <a:custGeom>
            <a:avLst/>
            <a:gdLst>
              <a:gd name="connsiteX0" fmla="*/ 224099 w 7456088"/>
              <a:gd name="connsiteY0" fmla="*/ 0 h 7238188"/>
              <a:gd name="connsiteX1" fmla="*/ 6750984 w 7456088"/>
              <a:gd name="connsiteY1" fmla="*/ 4919527 h 7238188"/>
              <a:gd name="connsiteX2" fmla="*/ 7456088 w 7456088"/>
              <a:gd name="connsiteY2" fmla="*/ 7238188 h 7238188"/>
              <a:gd name="connsiteX3" fmla="*/ 0 w 7456088"/>
              <a:gd name="connsiteY3" fmla="*/ 297319 h 7238188"/>
            </a:gdLst>
            <a:ahLst/>
            <a:cxnLst>
              <a:cxn ang="0">
                <a:pos x="connsiteX0" y="connsiteY0"/>
              </a:cxn>
              <a:cxn ang="0">
                <a:pos x="connsiteX1" y="connsiteY1"/>
              </a:cxn>
              <a:cxn ang="0">
                <a:pos x="connsiteX2" y="connsiteY2"/>
              </a:cxn>
              <a:cxn ang="0">
                <a:pos x="connsiteX3" y="connsiteY3"/>
              </a:cxn>
            </a:cxnLst>
            <a:rect l="l" t="t" r="r" b="b"/>
            <a:pathLst>
              <a:path w="7456088" h="7238188">
                <a:moveTo>
                  <a:pt x="224099" y="0"/>
                </a:moveTo>
                <a:lnTo>
                  <a:pt x="6750984" y="4919527"/>
                </a:lnTo>
                <a:lnTo>
                  <a:pt x="7456088" y="7238188"/>
                </a:lnTo>
                <a:lnTo>
                  <a:pt x="0" y="297319"/>
                </a:lnTo>
                <a:close/>
              </a:path>
            </a:pathLst>
          </a:custGeom>
          <a:gradFill>
            <a:gsLst>
              <a:gs pos="100000">
                <a:schemeClr val="bg1">
                  <a:alpha val="15000"/>
                </a:schemeClr>
              </a:gs>
              <a:gs pos="0">
                <a:schemeClr val="bg1">
                  <a:alpha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Text Placeholder 2"/>
          <p:cNvSpPr>
            <a:spLocks noGrp="1"/>
          </p:cNvSpPr>
          <p:nvPr>
            <p:ph type="body" sz="quarter" idx="20"/>
          </p:nvPr>
        </p:nvSpPr>
        <p:spPr>
          <a:xfrm>
            <a:off x="609601" y="1019833"/>
            <a:ext cx="10972800" cy="369332"/>
          </a:xfrm>
          <a:prstGeom prst="rect">
            <a:avLst/>
          </a:prstGeom>
        </p:spPr>
        <p:txBody>
          <a:bodyPr wrap="square" lIns="0" rIns="0">
            <a:spAutoFit/>
          </a:bodyPr>
          <a:lstStyle>
            <a:lvl1pPr marL="0" indent="0">
              <a:buNone/>
              <a:defRPr sz="2000">
                <a:solidFill>
                  <a:srgbClr val="FFFFFF"/>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Title 1"/>
          <p:cNvSpPr>
            <a:spLocks noGrp="1"/>
          </p:cNvSpPr>
          <p:nvPr>
            <p:ph type="title"/>
          </p:nvPr>
        </p:nvSpPr>
        <p:spPr>
          <a:xfrm>
            <a:off x="609600" y="609600"/>
            <a:ext cx="10972800" cy="410233"/>
          </a:xfrm>
          <a:prstGeom prst="rect">
            <a:avLst/>
          </a:prstGeom>
        </p:spPr>
        <p:txBody>
          <a:bodyPr lIns="0" tIns="0" rIns="0" bIns="0" anchor="t">
            <a:noAutofit/>
          </a:bodyPr>
          <a:lstStyle>
            <a:lvl1pPr>
              <a:defRPr sz="2400" b="1" i="0">
                <a:solidFill>
                  <a:srgbClr val="FFFFFF"/>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6" name="Content Placeholder 2"/>
          <p:cNvSpPr>
            <a:spLocks noGrp="1"/>
          </p:cNvSpPr>
          <p:nvPr>
            <p:ph sz="quarter" idx="21"/>
          </p:nvPr>
        </p:nvSpPr>
        <p:spPr>
          <a:xfrm>
            <a:off x="9056788" y="2108778"/>
            <a:ext cx="252561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spcBef>
                <a:spcPts val="500"/>
              </a:spcBef>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spcBef>
                <a:spcPts val="500"/>
              </a:spcBef>
              <a:defRPr sz="1400">
                <a:solidFill>
                  <a:schemeClr val="bg1"/>
                </a:solidFill>
                <a:latin typeface="Arial" panose="020B0604020202020204" pitchFamily="34" charset="0"/>
                <a:cs typeface="Arial" panose="020B0604020202020204" pitchFamily="34" charset="0"/>
              </a:defRPr>
            </a:lvl4pPr>
            <a:lvl5pPr marL="1146175" indent="-231775">
              <a:spcBef>
                <a:spcPts val="500"/>
              </a:spcBef>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Media Placeholder 2"/>
          <p:cNvSpPr>
            <a:spLocks noGrp="1"/>
          </p:cNvSpPr>
          <p:nvPr>
            <p:ph type="media" sz="quarter" idx="24"/>
          </p:nvPr>
        </p:nvSpPr>
        <p:spPr>
          <a:xfrm>
            <a:off x="609600" y="1471584"/>
            <a:ext cx="8107182" cy="4443480"/>
          </a:xfrm>
          <a:prstGeom prst="rect">
            <a:avLst/>
          </a:prstGeom>
          <a:effectLst>
            <a:softEdge rad="0"/>
          </a:effectLst>
        </p:spPr>
        <p:txBody>
          <a:bodyPr anchor="ctr"/>
          <a:lstStyle>
            <a:lvl1pPr marL="0" indent="0" algn="ctr">
              <a:buNone/>
              <a:defRPr>
                <a:solidFill>
                  <a:srgbClr val="FFFFFF"/>
                </a:solidFill>
              </a:defRPr>
            </a:lvl1pPr>
          </a:lstStyle>
          <a:p>
            <a:pPr lvl="0"/>
            <a:r>
              <a:rPr lang="en-US" noProof="0"/>
              <a:t>Click icon to add media</a:t>
            </a:r>
            <a:endParaRPr lang="en-US" noProof="0" dirty="0"/>
          </a:p>
        </p:txBody>
      </p:sp>
      <p:sp>
        <p:nvSpPr>
          <p:cNvPr id="12" name="Text Placeholder 2"/>
          <p:cNvSpPr>
            <a:spLocks noGrp="1"/>
          </p:cNvSpPr>
          <p:nvPr>
            <p:ph type="body" sz="quarter" idx="31"/>
          </p:nvPr>
        </p:nvSpPr>
        <p:spPr>
          <a:xfrm>
            <a:off x="9056788" y="1531199"/>
            <a:ext cx="2525612" cy="449942"/>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lvl="0"/>
            <a:r>
              <a:rPr lang="en-US" noProof="0"/>
              <a:t>Click to edit Master text styles</a:t>
            </a:r>
          </a:p>
        </p:txBody>
      </p:sp>
    </p:spTree>
    <p:extLst>
      <p:ext uri="{BB962C8B-B14F-4D97-AF65-F5344CB8AC3E}">
        <p14:creationId xmlns:p14="http://schemas.microsoft.com/office/powerpoint/2010/main" val="10260813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out Image">
    <p:spTree>
      <p:nvGrpSpPr>
        <p:cNvPr id="1" name=""/>
        <p:cNvGrpSpPr/>
        <p:nvPr/>
      </p:nvGrpSpPr>
      <p:grpSpPr>
        <a:xfrm>
          <a:off x="0" y="0"/>
          <a:ext cx="0" cy="0"/>
          <a:chOff x="0" y="0"/>
          <a:chExt cx="0" cy="0"/>
        </a:xfrm>
      </p:grpSpPr>
      <p:pic>
        <p:nvPicPr>
          <p:cNvPr id="12" name="Picture 11" descr="A close up of a logo&#10;&#10;Description automatically generated">
            <a:extLst>
              <a:ext uri="{FF2B5EF4-FFF2-40B4-BE49-F238E27FC236}">
                <a16:creationId xmlns:a16="http://schemas.microsoft.com/office/drawing/2014/main" id="{FD06C295-2447-214E-BBB2-CAF9AE38C1C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34F97E3C-6B69-E747-83E0-F68B72835E2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565949" y="1644033"/>
            <a:ext cx="2662008" cy="828321"/>
          </a:xfrm>
          <a:prstGeom prst="rect">
            <a:avLst/>
          </a:prstGeom>
        </p:spPr>
      </p:pic>
      <p:sp>
        <p:nvSpPr>
          <p:cNvPr id="6" name="Text Placeholder 6">
            <a:extLst>
              <a:ext uri="{FF2B5EF4-FFF2-40B4-BE49-F238E27FC236}">
                <a16:creationId xmlns:a16="http://schemas.microsoft.com/office/drawing/2014/main" id="{A04C6FF3-D072-4600-B947-1073787D9DE0}"/>
              </a:ext>
            </a:extLst>
          </p:cNvPr>
          <p:cNvSpPr>
            <a:spLocks noGrp="1"/>
          </p:cNvSpPr>
          <p:nvPr>
            <p:ph type="body" sz="quarter" idx="11" hasCustomPrompt="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7" name="Text Placeholder 36">
            <a:extLst>
              <a:ext uri="{FF2B5EF4-FFF2-40B4-BE49-F238E27FC236}">
                <a16:creationId xmlns:a16="http://schemas.microsoft.com/office/drawing/2014/main" id="{79A36AE3-3962-4328-B7E7-2CEB8935E871}"/>
              </a:ext>
            </a:extLst>
          </p:cNvPr>
          <p:cNvSpPr>
            <a:spLocks noGrp="1"/>
          </p:cNvSpPr>
          <p:nvPr>
            <p:ph type="body" sz="quarter" idx="13" hasCustomPrompt="1"/>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Tree>
    <p:extLst>
      <p:ext uri="{BB962C8B-B14F-4D97-AF65-F5344CB8AC3E}">
        <p14:creationId xmlns:p14="http://schemas.microsoft.com/office/powerpoint/2010/main" val="2627345349"/>
      </p:ext>
    </p:extLst>
  </p:cSld>
  <p:clrMapOvr>
    <a:masterClrMapping/>
  </p:clrMapOvr>
  <p:extLst>
    <p:ext uri="{DCECCB84-F9BA-43D5-87BE-67443E8EF086}">
      <p15:sldGuideLst xmlns:p15="http://schemas.microsoft.com/office/powerpoint/2012/main">
        <p15:guide id="1" orient="horz" pos="213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with Imag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3C66C643-40F3-483E-8046-AFCC63C2DE5C}"/>
              </a:ext>
            </a:extLst>
          </p:cNvPr>
          <p:cNvPicPr>
            <a:picLocks noChangeAspect="1"/>
          </p:cNvPicPr>
          <p:nvPr userDrawn="1"/>
        </p:nvPicPr>
        <p:blipFill>
          <a:blip r:embed="rId2"/>
          <a:stretch>
            <a:fillRect/>
          </a:stretch>
        </p:blipFill>
        <p:spPr>
          <a:xfrm>
            <a:off x="0" y="2974"/>
            <a:ext cx="12192000" cy="6852052"/>
          </a:xfrm>
          <a:prstGeom prst="rect">
            <a:avLst/>
          </a:prstGeom>
        </p:spPr>
      </p:pic>
      <p:pic>
        <p:nvPicPr>
          <p:cNvPr id="6" name="Picture 5">
            <a:extLst>
              <a:ext uri="{FF2B5EF4-FFF2-40B4-BE49-F238E27FC236}">
                <a16:creationId xmlns:a16="http://schemas.microsoft.com/office/drawing/2014/main" id="{23F31C1A-E0A7-A64C-A2AA-507F922458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565949" y="1644033"/>
            <a:ext cx="2662008" cy="828321"/>
          </a:xfrm>
          <a:prstGeom prst="rect">
            <a:avLst/>
          </a:prstGeom>
        </p:spPr>
      </p:pic>
      <p:sp>
        <p:nvSpPr>
          <p:cNvPr id="40" name="Picture Placeholder 39">
            <a:extLst>
              <a:ext uri="{FF2B5EF4-FFF2-40B4-BE49-F238E27FC236}">
                <a16:creationId xmlns:a16="http://schemas.microsoft.com/office/drawing/2014/main" id="{8F2B69CC-26B8-4B8E-BBDE-7AFA698148BF}"/>
              </a:ext>
            </a:extLst>
          </p:cNvPr>
          <p:cNvSpPr>
            <a:spLocks noGrp="1"/>
          </p:cNvSpPr>
          <p:nvPr>
            <p:ph type="pic" sz="quarter" idx="12"/>
          </p:nvPr>
        </p:nvSpPr>
        <p:spPr>
          <a:xfrm>
            <a:off x="2" y="0"/>
            <a:ext cx="5169289" cy="6858000"/>
          </a:xfrm>
          <a:custGeom>
            <a:avLst/>
            <a:gdLst>
              <a:gd name="connsiteX0" fmla="*/ 0 w 5169289"/>
              <a:gd name="connsiteY0" fmla="*/ 0 h 6858000"/>
              <a:gd name="connsiteX1" fmla="*/ 2457881 w 5169289"/>
              <a:gd name="connsiteY1" fmla="*/ 0 h 6858000"/>
              <a:gd name="connsiteX2" fmla="*/ 5169289 w 5169289"/>
              <a:gd name="connsiteY2" fmla="*/ 6858000 h 6858000"/>
              <a:gd name="connsiteX3" fmla="*/ 2133271 w 5169289"/>
              <a:gd name="connsiteY3" fmla="*/ 6858000 h 6858000"/>
              <a:gd name="connsiteX4" fmla="*/ 0 w 5169289"/>
              <a:gd name="connsiteY4" fmla="*/ 517744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9289" h="6858000">
                <a:moveTo>
                  <a:pt x="0" y="0"/>
                </a:moveTo>
                <a:lnTo>
                  <a:pt x="2457881" y="0"/>
                </a:lnTo>
                <a:lnTo>
                  <a:pt x="5169289" y="6858000"/>
                </a:lnTo>
                <a:lnTo>
                  <a:pt x="2133271" y="6858000"/>
                </a:lnTo>
                <a:lnTo>
                  <a:pt x="0" y="5177443"/>
                </a:lnTo>
                <a:close/>
              </a:path>
            </a:pathLst>
          </a:custGeom>
        </p:spPr>
        <p:txBody>
          <a:bodyPr wrap="square">
            <a:noAutofit/>
          </a:bodyPr>
          <a:lstStyle>
            <a:lvl1pPr marL="0" indent="0">
              <a:buNone/>
              <a:defRPr sz="2000"/>
            </a:lvl1pPr>
          </a:lstStyle>
          <a:p>
            <a:r>
              <a:rPr lang="de-DE"/>
              <a:t>Bild durch Klicken auf Symbol hinzufügen</a:t>
            </a:r>
            <a:endParaRPr lang="en-US" dirty="0"/>
          </a:p>
        </p:txBody>
      </p:sp>
      <p:sp>
        <p:nvSpPr>
          <p:cNvPr id="8" name="Text Placeholder 6">
            <a:extLst>
              <a:ext uri="{FF2B5EF4-FFF2-40B4-BE49-F238E27FC236}">
                <a16:creationId xmlns:a16="http://schemas.microsoft.com/office/drawing/2014/main" id="{625E8838-ACD5-474B-90EC-26C2E54E840E}"/>
              </a:ext>
            </a:extLst>
          </p:cNvPr>
          <p:cNvSpPr>
            <a:spLocks noGrp="1"/>
          </p:cNvSpPr>
          <p:nvPr>
            <p:ph type="body" sz="quarter" idx="11" hasCustomPrompt="1"/>
          </p:nvPr>
        </p:nvSpPr>
        <p:spPr>
          <a:xfrm>
            <a:off x="7924800" y="3078863"/>
            <a:ext cx="3657600" cy="1271588"/>
          </a:xfrm>
          <a:prstGeom prst="rect">
            <a:avLst/>
          </a:prstGeom>
        </p:spPr>
        <p:txBody>
          <a:bodyPr lIns="0" rIns="0"/>
          <a:lstStyle>
            <a:lvl1pPr marL="0" indent="0">
              <a:buNone/>
              <a:defRPr sz="2400" b="1" i="0">
                <a:solidFill>
                  <a:srgbClr val="000000"/>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9" name="Text Placeholder 36">
            <a:extLst>
              <a:ext uri="{FF2B5EF4-FFF2-40B4-BE49-F238E27FC236}">
                <a16:creationId xmlns:a16="http://schemas.microsoft.com/office/drawing/2014/main" id="{7FA01587-6051-0946-99CB-CA48355C1AB4}"/>
              </a:ext>
            </a:extLst>
          </p:cNvPr>
          <p:cNvSpPr>
            <a:spLocks noGrp="1"/>
          </p:cNvSpPr>
          <p:nvPr>
            <p:ph type="body" sz="quarter" idx="13" hasCustomPrompt="1"/>
          </p:nvPr>
        </p:nvSpPr>
        <p:spPr>
          <a:xfrm>
            <a:off x="7924640" y="4349320"/>
            <a:ext cx="3655977" cy="310896"/>
          </a:xfrm>
          <a:prstGeom prst="rect">
            <a:avLst/>
          </a:prstGeom>
        </p:spPr>
        <p:txBody>
          <a:bodyPr lIns="0" tIns="0" rIns="0" bIns="0" anchor="ctr" anchorCtr="0"/>
          <a:lstStyle>
            <a:lvl1pPr marL="0" indent="0">
              <a:buNone/>
              <a:defRPr sz="1400">
                <a:solidFill>
                  <a:srgbClr val="000000"/>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7" name="Graphic 7">
            <a:extLst>
              <a:ext uri="{FF2B5EF4-FFF2-40B4-BE49-F238E27FC236}">
                <a16:creationId xmlns:a16="http://schemas.microsoft.com/office/drawing/2014/main" id="{F2F34853-1E04-4CBC-9618-6C1E67B88C9C}"/>
              </a:ext>
            </a:extLst>
          </p:cNvPr>
          <p:cNvSpPr/>
          <p:nvPr userDrawn="1"/>
        </p:nvSpPr>
        <p:spPr>
          <a:xfrm>
            <a:off x="0" y="3386708"/>
            <a:ext cx="7580609" cy="3471292"/>
          </a:xfrm>
          <a:custGeom>
            <a:avLst/>
            <a:gdLst>
              <a:gd name="connsiteX0" fmla="*/ 0 w 7580609"/>
              <a:gd name="connsiteY0" fmla="*/ 2989421 h 3471292"/>
              <a:gd name="connsiteX1" fmla="*/ 0 w 7580609"/>
              <a:gd name="connsiteY1" fmla="*/ 3476699 h 3471292"/>
              <a:gd name="connsiteX2" fmla="*/ 4752210 w 7580609"/>
              <a:gd name="connsiteY2" fmla="*/ 3476699 h 3471292"/>
              <a:gd name="connsiteX3" fmla="*/ 7587963 w 7580609"/>
              <a:gd name="connsiteY3" fmla="*/ 0 h 3471292"/>
            </a:gdLst>
            <a:ahLst/>
            <a:cxnLst>
              <a:cxn ang="0">
                <a:pos x="connsiteX0" y="connsiteY0"/>
              </a:cxn>
              <a:cxn ang="0">
                <a:pos x="connsiteX1" y="connsiteY1"/>
              </a:cxn>
              <a:cxn ang="0">
                <a:pos x="connsiteX2" y="connsiteY2"/>
              </a:cxn>
              <a:cxn ang="0">
                <a:pos x="connsiteX3" y="connsiteY3"/>
              </a:cxn>
            </a:cxnLst>
            <a:rect l="l" t="t" r="r" b="b"/>
            <a:pathLst>
              <a:path w="7580609" h="3471292">
                <a:moveTo>
                  <a:pt x="0" y="2989421"/>
                </a:moveTo>
                <a:lnTo>
                  <a:pt x="0" y="3476699"/>
                </a:lnTo>
                <a:lnTo>
                  <a:pt x="4752210" y="3476699"/>
                </a:lnTo>
                <a:lnTo>
                  <a:pt x="7587963" y="0"/>
                </a:lnTo>
                <a:close/>
              </a:path>
            </a:pathLst>
          </a:custGeom>
          <a:gradFill flip="none" rotWithShape="1">
            <a:gsLst>
              <a:gs pos="0">
                <a:schemeClr val="accent3">
                  <a:alpha val="87000"/>
                </a:schemeClr>
              </a:gs>
              <a:gs pos="100000">
                <a:srgbClr val="50B39E">
                  <a:alpha val="95000"/>
                </a:srgbClr>
              </a:gs>
            </a:gsLst>
            <a:lin ang="10800000" scaled="1"/>
            <a:tileRect/>
          </a:gradFill>
          <a:ln w="10800" cap="flat">
            <a:noFill/>
            <a:prstDash val="solid"/>
            <a:miter/>
          </a:ln>
        </p:spPr>
        <p:txBody>
          <a:bodyPr rtlCol="0" anchor="ctr"/>
          <a:lstStyle/>
          <a:p>
            <a:endParaRPr lang="en-US" dirty="0"/>
          </a:p>
        </p:txBody>
      </p:sp>
    </p:spTree>
    <p:extLst>
      <p:ext uri="{BB962C8B-B14F-4D97-AF65-F5344CB8AC3E}">
        <p14:creationId xmlns:p14="http://schemas.microsoft.com/office/powerpoint/2010/main" val="1822829822"/>
      </p:ext>
    </p:extLst>
  </p:cSld>
  <p:clrMapOvr>
    <a:masterClrMapping/>
  </p:clrMapOvr>
  <p:extLst>
    <p:ext uri="{DCECCB84-F9BA-43D5-87BE-67443E8EF086}">
      <p15:sldGuideLst xmlns:p15="http://schemas.microsoft.com/office/powerpoint/2012/main">
        <p15:guide id="1" orient="horz" pos="213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18D0E1-31EE-1A4E-8F2D-7C93E3ECB00E}"/>
              </a:ext>
            </a:extLst>
          </p:cNvPr>
          <p:cNvPicPr>
            <a:picLocks noChangeAspect="1"/>
          </p:cNvPicPr>
          <p:nvPr userDrawn="1"/>
        </p:nvPicPr>
        <p:blipFill>
          <a:blip r:embed="rId2"/>
          <a:stretch>
            <a:fillRect/>
          </a:stretch>
        </p:blipFill>
        <p:spPr>
          <a:xfrm>
            <a:off x="0" y="0"/>
            <a:ext cx="12192232" cy="6858000"/>
          </a:xfrm>
          <a:prstGeom prst="rect">
            <a:avLst/>
          </a:prstGeom>
        </p:spPr>
      </p:pic>
      <p:pic>
        <p:nvPicPr>
          <p:cNvPr id="5" name="Graphic 4">
            <a:extLst>
              <a:ext uri="{FF2B5EF4-FFF2-40B4-BE49-F238E27FC236}">
                <a16:creationId xmlns:a16="http://schemas.microsoft.com/office/drawing/2014/main" id="{58841F20-E0C5-4E26-AE62-56529CA19BB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6" name="Text Placeholder 36">
            <a:extLst>
              <a:ext uri="{FF2B5EF4-FFF2-40B4-BE49-F238E27FC236}">
                <a16:creationId xmlns:a16="http://schemas.microsoft.com/office/drawing/2014/main" id="{5BB9B0B6-C511-4A7A-8EE6-5D7640635A53}"/>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7" name="Text Placeholder 6">
            <a:extLst>
              <a:ext uri="{FF2B5EF4-FFF2-40B4-BE49-F238E27FC236}">
                <a16:creationId xmlns:a16="http://schemas.microsoft.com/office/drawing/2014/main" id="{82E390E0-F5C9-4FEC-BD1E-34EFEE1362F2}"/>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Tree>
    <p:extLst>
      <p:ext uri="{BB962C8B-B14F-4D97-AF65-F5344CB8AC3E}">
        <p14:creationId xmlns:p14="http://schemas.microsoft.com/office/powerpoint/2010/main" val="1106722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reaker 1 with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7B2371-49E4-9F47-8F08-E8F510763F3D}"/>
              </a:ext>
            </a:extLst>
          </p:cNvPr>
          <p:cNvPicPr>
            <a:picLocks noChangeAspect="1"/>
          </p:cNvPicPr>
          <p:nvPr userDrawn="1"/>
        </p:nvPicPr>
        <p:blipFill>
          <a:blip r:embed="rId2"/>
          <a:stretch>
            <a:fillRect/>
          </a:stretch>
        </p:blipFill>
        <p:spPr>
          <a:xfrm>
            <a:off x="0" y="0"/>
            <a:ext cx="12192232" cy="6858000"/>
          </a:xfrm>
          <a:prstGeom prst="rect">
            <a:avLst/>
          </a:prstGeom>
        </p:spPr>
      </p:pic>
      <p:pic>
        <p:nvPicPr>
          <p:cNvPr id="7" name="Graphic 6">
            <a:extLst>
              <a:ext uri="{FF2B5EF4-FFF2-40B4-BE49-F238E27FC236}">
                <a16:creationId xmlns:a16="http://schemas.microsoft.com/office/drawing/2014/main" id="{FBA6FF60-F0B5-EF41-8F61-7F7388FC0D2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22" name="Text Placeholder 36">
            <a:extLst>
              <a:ext uri="{FF2B5EF4-FFF2-40B4-BE49-F238E27FC236}">
                <a16:creationId xmlns:a16="http://schemas.microsoft.com/office/drawing/2014/main" id="{E69E6E09-34D7-4C4D-AE1A-2B52069CE705}"/>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23" name="Text Placeholder 6">
            <a:extLst>
              <a:ext uri="{FF2B5EF4-FFF2-40B4-BE49-F238E27FC236}">
                <a16:creationId xmlns:a16="http://schemas.microsoft.com/office/drawing/2014/main" id="{9C8012CE-B14A-48AF-9BB0-2645651F2391}"/>
              </a:ext>
            </a:extLst>
          </p:cNvPr>
          <p:cNvSpPr>
            <a:spLocks noGrp="1"/>
          </p:cNvSpPr>
          <p:nvPr>
            <p:ph type="body" sz="quarter" idx="11" hasCustomPrompt="1"/>
          </p:nvPr>
        </p:nvSpPr>
        <p:spPr>
          <a:xfrm>
            <a:off x="7004065" y="3707691"/>
            <a:ext cx="457833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10" name="Picture Placeholder 9">
            <a:extLst>
              <a:ext uri="{FF2B5EF4-FFF2-40B4-BE49-F238E27FC236}">
                <a16:creationId xmlns:a16="http://schemas.microsoft.com/office/drawing/2014/main" id="{EA826554-1935-407A-B954-A94B6979D38D}"/>
              </a:ext>
            </a:extLst>
          </p:cNvPr>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r>
              <a:rPr lang="de-DE"/>
              <a:t>Bild durch Klicken auf Symbol hinzufügen</a:t>
            </a:r>
            <a:endParaRPr lang="en-US" dirty="0"/>
          </a:p>
        </p:txBody>
      </p:sp>
    </p:spTree>
    <p:extLst>
      <p:ext uri="{BB962C8B-B14F-4D97-AF65-F5344CB8AC3E}">
        <p14:creationId xmlns:p14="http://schemas.microsoft.com/office/powerpoint/2010/main" val="7619521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930A56-C03F-D145-AB3A-84443A3BA590}"/>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7" name="Graphic 6">
            <a:extLst>
              <a:ext uri="{FF2B5EF4-FFF2-40B4-BE49-F238E27FC236}">
                <a16:creationId xmlns:a16="http://schemas.microsoft.com/office/drawing/2014/main" id="{E9C00A87-B378-2449-BFAA-F7516B2098C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8" name="Text Placeholder 36">
            <a:extLst>
              <a:ext uri="{FF2B5EF4-FFF2-40B4-BE49-F238E27FC236}">
                <a16:creationId xmlns:a16="http://schemas.microsoft.com/office/drawing/2014/main" id="{729D9D16-3A21-4FD0-994E-92383F2258D1}"/>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9" name="Text Placeholder 6">
            <a:extLst>
              <a:ext uri="{FF2B5EF4-FFF2-40B4-BE49-F238E27FC236}">
                <a16:creationId xmlns:a16="http://schemas.microsoft.com/office/drawing/2014/main" id="{E4CA7905-08E3-491E-8DE6-4FA13B293522}"/>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Tree>
    <p:extLst>
      <p:ext uri="{BB962C8B-B14F-4D97-AF65-F5344CB8AC3E}">
        <p14:creationId xmlns:p14="http://schemas.microsoft.com/office/powerpoint/2010/main" val="19657048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reaker 2 with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F9A25C-3A29-3C4B-A3F3-0ECA9EE835AC}"/>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8" name="Graphic 7">
            <a:extLst>
              <a:ext uri="{FF2B5EF4-FFF2-40B4-BE49-F238E27FC236}">
                <a16:creationId xmlns:a16="http://schemas.microsoft.com/office/drawing/2014/main" id="{692456E2-C3AD-CF4A-8545-5A108C8DB8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78FF09C7-8FBC-49ED-BBB1-61C779D455F5}"/>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885F5FED-7E1A-4E7F-900D-90BA9CFB9F5F}"/>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10" name="Picture Placeholder 9">
            <a:extLst>
              <a:ext uri="{FF2B5EF4-FFF2-40B4-BE49-F238E27FC236}">
                <a16:creationId xmlns:a16="http://schemas.microsoft.com/office/drawing/2014/main" id="{1D511509-41EE-4549-B6D4-BBFA6E0F9D8B}"/>
              </a:ext>
            </a:extLst>
          </p:cNvPr>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r>
              <a:rPr lang="de-DE"/>
              <a:t>Bild durch Klicken auf Symbol hinzufügen</a:t>
            </a:r>
            <a:endParaRPr lang="en-US" dirty="0"/>
          </a:p>
        </p:txBody>
      </p:sp>
    </p:spTree>
    <p:extLst>
      <p:ext uri="{BB962C8B-B14F-4D97-AF65-F5344CB8AC3E}">
        <p14:creationId xmlns:p14="http://schemas.microsoft.com/office/powerpoint/2010/main" val="1423406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93905A-D74D-FC47-8EA0-5421BD0497CA}"/>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7" name="Graphic 6">
            <a:extLst>
              <a:ext uri="{FF2B5EF4-FFF2-40B4-BE49-F238E27FC236}">
                <a16:creationId xmlns:a16="http://schemas.microsoft.com/office/drawing/2014/main" id="{81D6A819-65B1-B548-B13A-86D19D5707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8" name="Text Placeholder 36">
            <a:extLst>
              <a:ext uri="{FF2B5EF4-FFF2-40B4-BE49-F238E27FC236}">
                <a16:creationId xmlns:a16="http://schemas.microsoft.com/office/drawing/2014/main" id="{86805D56-43A8-44F9-A139-BA00FCCAD9E6}"/>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9" name="Text Placeholder 6">
            <a:extLst>
              <a:ext uri="{FF2B5EF4-FFF2-40B4-BE49-F238E27FC236}">
                <a16:creationId xmlns:a16="http://schemas.microsoft.com/office/drawing/2014/main" id="{C9004A93-4C6F-4354-9D71-F8FF295DEC3D}"/>
              </a:ext>
            </a:extLst>
          </p:cNvPr>
          <p:cNvSpPr>
            <a:spLocks noGrp="1"/>
          </p:cNvSpPr>
          <p:nvPr>
            <p:ph type="body" sz="quarter" idx="11" hasCustomPrompt="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Tree>
    <p:extLst>
      <p:ext uri="{BB962C8B-B14F-4D97-AF65-F5344CB8AC3E}">
        <p14:creationId xmlns:p14="http://schemas.microsoft.com/office/powerpoint/2010/main" val="1111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4152AA-F941-F248-AA47-971C17608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F026AEBE-3758-2042-A57C-526AD2F03F7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8"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9"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0202124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reaker 3 with Ima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FC87FB-1F39-8246-B9BA-8B1EF10B66D1}"/>
              </a:ext>
            </a:extLst>
          </p:cNvPr>
          <p:cNvPicPr>
            <a:picLocks noChangeAspect="1"/>
          </p:cNvPicPr>
          <p:nvPr userDrawn="1"/>
        </p:nvPicPr>
        <p:blipFill>
          <a:blip r:embed="rId2"/>
          <a:stretch>
            <a:fillRect/>
          </a:stretch>
        </p:blipFill>
        <p:spPr>
          <a:xfrm>
            <a:off x="1" y="0"/>
            <a:ext cx="12192000" cy="6858000"/>
          </a:xfrm>
          <a:prstGeom prst="rect">
            <a:avLst/>
          </a:prstGeom>
        </p:spPr>
      </p:pic>
      <p:pic>
        <p:nvPicPr>
          <p:cNvPr id="8" name="Graphic 7">
            <a:extLst>
              <a:ext uri="{FF2B5EF4-FFF2-40B4-BE49-F238E27FC236}">
                <a16:creationId xmlns:a16="http://schemas.microsoft.com/office/drawing/2014/main" id="{24F2AF89-5A43-E046-9CEF-D6E00063F8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43FEF6D0-CE47-4C9F-BBA5-F04B2BE23F8C}"/>
              </a:ext>
            </a:extLst>
          </p:cNvPr>
          <p:cNvSpPr>
            <a:spLocks noGrp="1"/>
          </p:cNvSpPr>
          <p:nvPr>
            <p:ph type="body" sz="quarter" idx="13" hasCustomPrompt="1"/>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63523F2E-20A4-4513-A796-B378F427C059}"/>
              </a:ext>
            </a:extLst>
          </p:cNvPr>
          <p:cNvSpPr>
            <a:spLocks noGrp="1"/>
          </p:cNvSpPr>
          <p:nvPr>
            <p:ph type="body" sz="quarter" idx="11" hasCustomPrompt="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sp>
        <p:nvSpPr>
          <p:cNvPr id="10" name="Picture Placeholder 9">
            <a:extLst>
              <a:ext uri="{FF2B5EF4-FFF2-40B4-BE49-F238E27FC236}">
                <a16:creationId xmlns:a16="http://schemas.microsoft.com/office/drawing/2014/main" id="{4E9DEC3C-40BB-4059-8F22-1EB0FD919EA2}"/>
              </a:ext>
            </a:extLst>
          </p:cNvPr>
          <p:cNvSpPr>
            <a:spLocks noGrp="1"/>
          </p:cNvSpPr>
          <p:nvPr>
            <p:ph type="pic" sz="quarter" idx="14"/>
          </p:nvPr>
        </p:nvSpPr>
        <p:spPr>
          <a:xfrm>
            <a:off x="0" y="-7481"/>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r>
              <a:rPr lang="de-DE"/>
              <a:t>Bild durch Klicken auf Symbol hinzufügen</a:t>
            </a:r>
            <a:endParaRPr lang="en-US" dirty="0"/>
          </a:p>
        </p:txBody>
      </p:sp>
    </p:spTree>
    <p:extLst>
      <p:ext uri="{BB962C8B-B14F-4D97-AF65-F5344CB8AC3E}">
        <p14:creationId xmlns:p14="http://schemas.microsoft.com/office/powerpoint/2010/main" val="20121563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andard Breaker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4F2AF89-5A43-E046-9CEF-D6E00063F8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43FEF6D0-CE47-4C9F-BBA5-F04B2BE23F8C}"/>
              </a:ext>
            </a:extLst>
          </p:cNvPr>
          <p:cNvSpPr>
            <a:spLocks noGrp="1"/>
          </p:cNvSpPr>
          <p:nvPr>
            <p:ph type="body" sz="quarter" idx="13" hasCustomPrompt="1"/>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63523F2E-20A4-4513-A796-B378F427C059}"/>
              </a:ext>
            </a:extLst>
          </p:cNvPr>
          <p:cNvSpPr>
            <a:spLocks noGrp="1"/>
          </p:cNvSpPr>
          <p:nvPr>
            <p:ph type="body" sz="quarter" idx="11" hasCustomPrompt="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pic>
        <p:nvPicPr>
          <p:cNvPr id="9" name="Picture 8">
            <a:extLst>
              <a:ext uri="{FF2B5EF4-FFF2-40B4-BE49-F238E27FC236}">
                <a16:creationId xmlns:a16="http://schemas.microsoft.com/office/drawing/2014/main" id="{9B51F982-17CF-4D0B-877A-176262161D0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0" name="Freeform 5">
            <a:extLst>
              <a:ext uri="{FF2B5EF4-FFF2-40B4-BE49-F238E27FC236}">
                <a16:creationId xmlns:a16="http://schemas.microsoft.com/office/drawing/2014/main" id="{0032549A-8B0C-434F-BC49-C88E3B4BE5DB}"/>
              </a:ext>
            </a:extLst>
          </p:cNvPr>
          <p:cNvSpPr/>
          <p:nvPr userDrawn="1"/>
        </p:nvSpPr>
        <p:spPr>
          <a:xfrm>
            <a:off x="0" y="-74428"/>
            <a:ext cx="4512734" cy="6932427"/>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chemeClr val="accent1"/>
              </a:gs>
              <a:gs pos="99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636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andard Breaker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4F2AF89-5A43-E046-9CEF-D6E00063F8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51593" y="6131290"/>
            <a:ext cx="1130809" cy="350392"/>
          </a:xfrm>
          <a:prstGeom prst="rect">
            <a:avLst/>
          </a:prstGeom>
        </p:spPr>
      </p:pic>
      <p:sp>
        <p:nvSpPr>
          <p:cNvPr id="11" name="Text Placeholder 36">
            <a:extLst>
              <a:ext uri="{FF2B5EF4-FFF2-40B4-BE49-F238E27FC236}">
                <a16:creationId xmlns:a16="http://schemas.microsoft.com/office/drawing/2014/main" id="{43FEF6D0-CE47-4C9F-BBA5-F04B2BE23F8C}"/>
              </a:ext>
            </a:extLst>
          </p:cNvPr>
          <p:cNvSpPr>
            <a:spLocks noGrp="1"/>
          </p:cNvSpPr>
          <p:nvPr>
            <p:ph type="body" sz="quarter" idx="13" hasCustomPrompt="1"/>
          </p:nvPr>
        </p:nvSpPr>
        <p:spPr>
          <a:xfrm>
            <a:off x="7069788" y="5075428"/>
            <a:ext cx="4510830"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noProof="0" dirty="0"/>
              <a:t>Click to add sub-title / date</a:t>
            </a:r>
          </a:p>
        </p:txBody>
      </p:sp>
      <p:sp>
        <p:nvSpPr>
          <p:cNvPr id="15" name="Text Placeholder 6">
            <a:extLst>
              <a:ext uri="{FF2B5EF4-FFF2-40B4-BE49-F238E27FC236}">
                <a16:creationId xmlns:a16="http://schemas.microsoft.com/office/drawing/2014/main" id="{63523F2E-20A4-4513-A796-B378F427C059}"/>
              </a:ext>
            </a:extLst>
          </p:cNvPr>
          <p:cNvSpPr>
            <a:spLocks noGrp="1"/>
          </p:cNvSpPr>
          <p:nvPr>
            <p:ph type="body" sz="quarter" idx="11" hasCustomPrompt="1"/>
          </p:nvPr>
        </p:nvSpPr>
        <p:spPr>
          <a:xfrm>
            <a:off x="7069667" y="3707691"/>
            <a:ext cx="4512734"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GB" noProof="0" dirty="0"/>
              <a:t>Click to add title</a:t>
            </a:r>
          </a:p>
        </p:txBody>
      </p:sp>
      <p:pic>
        <p:nvPicPr>
          <p:cNvPr id="9" name="Picture 8">
            <a:extLst>
              <a:ext uri="{FF2B5EF4-FFF2-40B4-BE49-F238E27FC236}">
                <a16:creationId xmlns:a16="http://schemas.microsoft.com/office/drawing/2014/main" id="{9B51F982-17CF-4D0B-877A-176262161D0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7" name="Freeform 5">
            <a:extLst>
              <a:ext uri="{FF2B5EF4-FFF2-40B4-BE49-F238E27FC236}">
                <a16:creationId xmlns:a16="http://schemas.microsoft.com/office/drawing/2014/main" id="{98BB2F5B-297B-429E-BB30-056626391C25}"/>
              </a:ext>
            </a:extLst>
          </p:cNvPr>
          <p:cNvSpPr/>
          <p:nvPr userDrawn="1"/>
        </p:nvSpPr>
        <p:spPr>
          <a:xfrm>
            <a:off x="0" y="-74427"/>
            <a:ext cx="4512734" cy="6932427"/>
          </a:xfrm>
          <a:custGeom>
            <a:avLst/>
            <a:gdLst>
              <a:gd name="connsiteX0" fmla="*/ 1718734 w 4512734"/>
              <a:gd name="connsiteY0" fmla="*/ 8467 h 6824133"/>
              <a:gd name="connsiteX1" fmla="*/ 4512734 w 4512734"/>
              <a:gd name="connsiteY1" fmla="*/ 6824133 h 6824133"/>
              <a:gd name="connsiteX2" fmla="*/ 0 w 4512734"/>
              <a:gd name="connsiteY2" fmla="*/ 6824133 h 6824133"/>
              <a:gd name="connsiteX3" fmla="*/ 0 w 4512734"/>
              <a:gd name="connsiteY3" fmla="*/ 0 h 6824133"/>
              <a:gd name="connsiteX4" fmla="*/ 1718734 w 4512734"/>
              <a:gd name="connsiteY4" fmla="*/ 8467 h 6824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2734" h="6824133">
                <a:moveTo>
                  <a:pt x="1718734" y="8467"/>
                </a:moveTo>
                <a:lnTo>
                  <a:pt x="4512734" y="6824133"/>
                </a:lnTo>
                <a:lnTo>
                  <a:pt x="0" y="6824133"/>
                </a:lnTo>
                <a:lnTo>
                  <a:pt x="0" y="0"/>
                </a:lnTo>
                <a:lnTo>
                  <a:pt x="1718734" y="8467"/>
                </a:lnTo>
                <a:close/>
              </a:path>
            </a:pathLst>
          </a:custGeom>
          <a:gradFill>
            <a:gsLst>
              <a:gs pos="0">
                <a:srgbClr val="A5CF67"/>
              </a:gs>
              <a:gs pos="99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52261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9" name="Title 1">
            <a:extLst>
              <a:ext uri="{FF2B5EF4-FFF2-40B4-BE49-F238E27FC236}">
                <a16:creationId xmlns:a16="http://schemas.microsoft.com/office/drawing/2014/main" id="{69494F05-31C1-634D-9E5D-BB36E930BA7D}"/>
              </a:ext>
            </a:extLst>
          </p:cNvPr>
          <p:cNvSpPr>
            <a:spLocks noGrp="1"/>
          </p:cNvSpPr>
          <p:nvPr>
            <p:ph type="title" hasCustomPrompt="1"/>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pic>
        <p:nvPicPr>
          <p:cNvPr id="11" name="Picture 10">
            <a:extLst>
              <a:ext uri="{FF2B5EF4-FFF2-40B4-BE49-F238E27FC236}">
                <a16:creationId xmlns:a16="http://schemas.microsoft.com/office/drawing/2014/main" id="{C37E1C0B-25CE-49AB-9945-14AC3E602816}"/>
              </a:ext>
            </a:extLst>
          </p:cNvPr>
          <p:cNvPicPr>
            <a:picLocks noChangeAspect="1"/>
          </p:cNvPicPr>
          <p:nvPr userDrawn="1"/>
        </p:nvPicPr>
        <p:blipFill rotWithShape="1">
          <a:blip r:embed="rId3"/>
          <a:srcRect l="72237" b="37123"/>
          <a:stretch/>
        </p:blipFill>
        <p:spPr>
          <a:xfrm>
            <a:off x="8807116" y="0"/>
            <a:ext cx="3384884" cy="4312118"/>
          </a:xfrm>
          <a:prstGeom prst="rect">
            <a:avLst/>
          </a:prstGeom>
        </p:spPr>
      </p:pic>
      <p:pic>
        <p:nvPicPr>
          <p:cNvPr id="12" name="Picture 11">
            <a:extLst>
              <a:ext uri="{FF2B5EF4-FFF2-40B4-BE49-F238E27FC236}">
                <a16:creationId xmlns:a16="http://schemas.microsoft.com/office/drawing/2014/main" id="{37DE9540-572B-49EB-BBE1-8F5ABA880A93}"/>
              </a:ext>
            </a:extLst>
          </p:cNvPr>
          <p:cNvPicPr>
            <a:picLocks noChangeAspect="1"/>
          </p:cNvPicPr>
          <p:nvPr userDrawn="1"/>
        </p:nvPicPr>
        <p:blipFill>
          <a:blip r:embed="rId4"/>
          <a:stretch>
            <a:fillRect/>
          </a:stretch>
        </p:blipFill>
        <p:spPr>
          <a:xfrm>
            <a:off x="0" y="6781800"/>
            <a:ext cx="12192000" cy="76200"/>
          </a:xfrm>
          <a:prstGeom prst="rect">
            <a:avLst/>
          </a:prstGeom>
        </p:spPr>
      </p:pic>
      <p:sp>
        <p:nvSpPr>
          <p:cNvPr id="15" name="Content Placeholder 2">
            <a:extLst>
              <a:ext uri="{FF2B5EF4-FFF2-40B4-BE49-F238E27FC236}">
                <a16:creationId xmlns:a16="http://schemas.microsoft.com/office/drawing/2014/main" id="{C216CBA1-BEA5-4928-B940-38E632C00C6F}"/>
              </a:ext>
            </a:extLst>
          </p:cNvPr>
          <p:cNvSpPr>
            <a:spLocks noGrp="1"/>
          </p:cNvSpPr>
          <p:nvPr>
            <p:ph sz="quarter" idx="21" hasCustomPrompt="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6631734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9" name="Title 1">
            <a:extLst>
              <a:ext uri="{FF2B5EF4-FFF2-40B4-BE49-F238E27FC236}">
                <a16:creationId xmlns:a16="http://schemas.microsoft.com/office/drawing/2014/main" id="{69494F05-31C1-634D-9E5D-BB36E930BA7D}"/>
              </a:ext>
            </a:extLst>
          </p:cNvPr>
          <p:cNvSpPr>
            <a:spLocks noGrp="1"/>
          </p:cNvSpPr>
          <p:nvPr>
            <p:ph type="title" hasCustomPrompt="1"/>
          </p:nvPr>
        </p:nvSpPr>
        <p:spPr>
          <a:xfrm>
            <a:off x="609600" y="609600"/>
            <a:ext cx="10974018" cy="410233"/>
          </a:xfrm>
          <a:prstGeom prst="rect">
            <a:avLst/>
          </a:prstGeom>
        </p:spPr>
        <p:txBody>
          <a:bodyPr lIns="0" tIns="0" rIns="0" bIns="0" anchor="t">
            <a:noAutofit/>
          </a:bodyPr>
          <a:lstStyle>
            <a:lvl1pPr>
              <a:defRPr lang="en-US" sz="2400" b="1" dirty="0">
                <a:solidFill>
                  <a:srgbClr val="000000"/>
                </a:solidFill>
                <a:latin typeface="Arial" panose="020B0604020202020204" pitchFamily="34" charset="0"/>
                <a:cs typeface="Arial" panose="020B0604020202020204" pitchFamily="34" charset="0"/>
              </a:defRPr>
            </a:lvl1pPr>
          </a:lstStyle>
          <a:p>
            <a:pPr lvl="0"/>
            <a:r>
              <a:rPr lang="en-GB" noProof="0" dirty="0"/>
              <a:t>Click to edit master title style</a:t>
            </a:r>
          </a:p>
        </p:txBody>
      </p:sp>
      <p:sp>
        <p:nvSpPr>
          <p:cNvPr id="15" name="Text Placeholder 14">
            <a:extLst>
              <a:ext uri="{FF2B5EF4-FFF2-40B4-BE49-F238E27FC236}">
                <a16:creationId xmlns:a16="http://schemas.microsoft.com/office/drawing/2014/main" id="{49210AAC-8FF8-46F0-A01F-0BD24111C393}"/>
              </a:ext>
            </a:extLst>
          </p:cNvPr>
          <p:cNvSpPr>
            <a:spLocks noGrp="1"/>
          </p:cNvSpPr>
          <p:nvPr>
            <p:ph type="body" sz="quarter" idx="10" hasCustomPrompt="1"/>
          </p:nvPr>
        </p:nvSpPr>
        <p:spPr>
          <a:xfrm>
            <a:off x="6096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US" sz="1600" b="1" smtClean="0">
                <a:solidFill>
                  <a:srgbClr val="000000"/>
                </a:solidFill>
                <a:latin typeface="Arial" panose="020B0604020202020204" pitchFamily="34" charset="0"/>
                <a:cs typeface="Arial" panose="020B0604020202020204" pitchFamily="34" charset="0"/>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marL="0" lvl="0" algn="ctr"/>
            <a:r>
              <a:rPr lang="en-GB" noProof="0" dirty="0"/>
              <a:t>##</a:t>
            </a:r>
          </a:p>
        </p:txBody>
      </p:sp>
      <p:sp>
        <p:nvSpPr>
          <p:cNvPr id="17" name="Text Placeholder 14">
            <a:extLst>
              <a:ext uri="{FF2B5EF4-FFF2-40B4-BE49-F238E27FC236}">
                <a16:creationId xmlns:a16="http://schemas.microsoft.com/office/drawing/2014/main" id="{F49B1255-E616-42CA-9A44-9B8D3D3EFE76}"/>
              </a:ext>
            </a:extLst>
          </p:cNvPr>
          <p:cNvSpPr>
            <a:spLocks noGrp="1"/>
          </p:cNvSpPr>
          <p:nvPr>
            <p:ph type="body" sz="quarter" idx="11" hasCustomPrompt="1"/>
          </p:nvPr>
        </p:nvSpPr>
        <p:spPr>
          <a:xfrm>
            <a:off x="6096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marL="228600" lvl="0" indent="-228600" algn="ctr"/>
            <a:r>
              <a:rPr lang="en-GB" noProof="0"/>
              <a:t>##</a:t>
            </a:r>
          </a:p>
        </p:txBody>
      </p:sp>
      <p:sp>
        <p:nvSpPr>
          <p:cNvPr id="18" name="Text Placeholder 14">
            <a:extLst>
              <a:ext uri="{FF2B5EF4-FFF2-40B4-BE49-F238E27FC236}">
                <a16:creationId xmlns:a16="http://schemas.microsoft.com/office/drawing/2014/main" id="{0236DF5E-02FB-4D0D-B154-96FBE01314E9}"/>
              </a:ext>
            </a:extLst>
          </p:cNvPr>
          <p:cNvSpPr>
            <a:spLocks noGrp="1"/>
          </p:cNvSpPr>
          <p:nvPr>
            <p:ph type="body" sz="quarter" idx="12" hasCustomPrompt="1"/>
          </p:nvPr>
        </p:nvSpPr>
        <p:spPr>
          <a:xfrm>
            <a:off x="6096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marL="228600" lvl="0" indent="-228600" algn="ctr"/>
            <a:r>
              <a:rPr lang="en-GB" noProof="0" dirty="0"/>
              <a:t>##</a:t>
            </a:r>
          </a:p>
        </p:txBody>
      </p:sp>
      <p:sp>
        <p:nvSpPr>
          <p:cNvPr id="19" name="Text Placeholder 14">
            <a:extLst>
              <a:ext uri="{FF2B5EF4-FFF2-40B4-BE49-F238E27FC236}">
                <a16:creationId xmlns:a16="http://schemas.microsoft.com/office/drawing/2014/main" id="{5E386D22-AEA2-4022-826F-AC213839AC3D}"/>
              </a:ext>
            </a:extLst>
          </p:cNvPr>
          <p:cNvSpPr>
            <a:spLocks noGrp="1"/>
          </p:cNvSpPr>
          <p:nvPr>
            <p:ph type="body" sz="quarter" idx="13" hasCustomPrompt="1"/>
          </p:nvPr>
        </p:nvSpPr>
        <p:spPr>
          <a:xfrm>
            <a:off x="6096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marL="228600" lvl="0" indent="-228600" algn="ctr"/>
            <a:r>
              <a:rPr lang="en-GB" noProof="0"/>
              <a:t>##</a:t>
            </a:r>
          </a:p>
        </p:txBody>
      </p:sp>
      <p:sp>
        <p:nvSpPr>
          <p:cNvPr id="20" name="Text Placeholder 14">
            <a:extLst>
              <a:ext uri="{FF2B5EF4-FFF2-40B4-BE49-F238E27FC236}">
                <a16:creationId xmlns:a16="http://schemas.microsoft.com/office/drawing/2014/main" id="{85A245C2-2791-408B-AB20-FBD474E7059A}"/>
              </a:ext>
            </a:extLst>
          </p:cNvPr>
          <p:cNvSpPr>
            <a:spLocks noGrp="1"/>
          </p:cNvSpPr>
          <p:nvPr>
            <p:ph type="body" sz="quarter" idx="14" hasCustomPrompt="1"/>
          </p:nvPr>
        </p:nvSpPr>
        <p:spPr>
          <a:xfrm>
            <a:off x="6096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marL="228600" lvl="0" indent="-228600" algn="ctr"/>
            <a:r>
              <a:rPr lang="en-GB" noProof="0"/>
              <a:t>##</a:t>
            </a:r>
          </a:p>
        </p:txBody>
      </p:sp>
      <p:sp>
        <p:nvSpPr>
          <p:cNvPr id="21" name="Text Placeholder 14">
            <a:extLst>
              <a:ext uri="{FF2B5EF4-FFF2-40B4-BE49-F238E27FC236}">
                <a16:creationId xmlns:a16="http://schemas.microsoft.com/office/drawing/2014/main" id="{60286D20-16B3-4C48-B086-37FAD17EAB81}"/>
              </a:ext>
            </a:extLst>
          </p:cNvPr>
          <p:cNvSpPr>
            <a:spLocks noGrp="1"/>
          </p:cNvSpPr>
          <p:nvPr>
            <p:ph type="body" sz="quarter" idx="15" hasCustomPrompt="1"/>
          </p:nvPr>
        </p:nvSpPr>
        <p:spPr>
          <a:xfrm>
            <a:off x="6248400" y="1524000"/>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marL="228600" lvl="0" indent="-228600" algn="ctr"/>
            <a:r>
              <a:rPr lang="en-US" dirty="0"/>
              <a:t>##</a:t>
            </a:r>
          </a:p>
        </p:txBody>
      </p:sp>
      <p:sp>
        <p:nvSpPr>
          <p:cNvPr id="22" name="Text Placeholder 14">
            <a:extLst>
              <a:ext uri="{FF2B5EF4-FFF2-40B4-BE49-F238E27FC236}">
                <a16:creationId xmlns:a16="http://schemas.microsoft.com/office/drawing/2014/main" id="{11965CC1-CBF3-4456-B704-4C8BEF2E971B}"/>
              </a:ext>
            </a:extLst>
          </p:cNvPr>
          <p:cNvSpPr>
            <a:spLocks noGrp="1"/>
          </p:cNvSpPr>
          <p:nvPr>
            <p:ph type="body" sz="quarter" idx="16" hasCustomPrompt="1"/>
          </p:nvPr>
        </p:nvSpPr>
        <p:spPr>
          <a:xfrm>
            <a:off x="6248400" y="2435717"/>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marL="228600" lvl="0" indent="-228600" algn="ctr"/>
            <a:r>
              <a:rPr lang="en-GB" noProof="0"/>
              <a:t>##</a:t>
            </a:r>
          </a:p>
        </p:txBody>
      </p:sp>
      <p:sp>
        <p:nvSpPr>
          <p:cNvPr id="23" name="Text Placeholder 14">
            <a:extLst>
              <a:ext uri="{FF2B5EF4-FFF2-40B4-BE49-F238E27FC236}">
                <a16:creationId xmlns:a16="http://schemas.microsoft.com/office/drawing/2014/main" id="{8D1A46BB-CD37-4782-8D2C-2AF2ED290C5D}"/>
              </a:ext>
            </a:extLst>
          </p:cNvPr>
          <p:cNvSpPr>
            <a:spLocks noGrp="1"/>
          </p:cNvSpPr>
          <p:nvPr>
            <p:ph type="body" sz="quarter" idx="17" hasCustomPrompt="1"/>
          </p:nvPr>
        </p:nvSpPr>
        <p:spPr>
          <a:xfrm>
            <a:off x="6248400" y="5170869"/>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chemeClr val="tx1"/>
                </a:solidFill>
              </a:defRPr>
            </a:lvl1pPr>
          </a:lstStyle>
          <a:p>
            <a:pPr marL="228600" lvl="0" indent="-228600" algn="ctr"/>
            <a:r>
              <a:rPr lang="en-GB" noProof="0" dirty="0"/>
              <a:t>##</a:t>
            </a:r>
          </a:p>
        </p:txBody>
      </p:sp>
      <p:sp>
        <p:nvSpPr>
          <p:cNvPr id="24" name="Text Placeholder 14">
            <a:extLst>
              <a:ext uri="{FF2B5EF4-FFF2-40B4-BE49-F238E27FC236}">
                <a16:creationId xmlns:a16="http://schemas.microsoft.com/office/drawing/2014/main" id="{53808691-F177-4AF9-A74A-E9C0154D68C9}"/>
              </a:ext>
            </a:extLst>
          </p:cNvPr>
          <p:cNvSpPr>
            <a:spLocks noGrp="1"/>
          </p:cNvSpPr>
          <p:nvPr>
            <p:ph type="body" sz="quarter" idx="18" hasCustomPrompt="1"/>
          </p:nvPr>
        </p:nvSpPr>
        <p:spPr>
          <a:xfrm>
            <a:off x="6248400" y="4259151"/>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latin typeface="Arial" panose="020B0604020202020204" pitchFamily="34" charset="0"/>
                <a:cs typeface="Arial" panose="020B0604020202020204" pitchFamily="34" charset="0"/>
              </a:defRPr>
            </a:lvl1pPr>
          </a:lstStyle>
          <a:p>
            <a:pPr marL="228600" lvl="0" indent="-228600" algn="ctr"/>
            <a:r>
              <a:rPr lang="en-GB" noProof="0"/>
              <a:t>##</a:t>
            </a:r>
          </a:p>
        </p:txBody>
      </p:sp>
      <p:sp>
        <p:nvSpPr>
          <p:cNvPr id="25" name="Text Placeholder 14">
            <a:extLst>
              <a:ext uri="{FF2B5EF4-FFF2-40B4-BE49-F238E27FC236}">
                <a16:creationId xmlns:a16="http://schemas.microsoft.com/office/drawing/2014/main" id="{D8B702E8-22A7-450D-B7D9-546DEE0B4D67}"/>
              </a:ext>
            </a:extLst>
          </p:cNvPr>
          <p:cNvSpPr>
            <a:spLocks noGrp="1"/>
          </p:cNvSpPr>
          <p:nvPr>
            <p:ph type="body" sz="quarter" idx="19" hasCustomPrompt="1"/>
          </p:nvPr>
        </p:nvSpPr>
        <p:spPr>
          <a:xfrm>
            <a:off x="6248400" y="3347434"/>
            <a:ext cx="625736" cy="621840"/>
          </a:xfrm>
          <a:prstGeom prst="ellipse">
            <a:avLst/>
          </a:prstGeom>
          <a:gradFill>
            <a:gsLst>
              <a:gs pos="0">
                <a:schemeClr val="accent3"/>
              </a:gs>
              <a:gs pos="100000">
                <a:schemeClr val="accent1"/>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1600" b="1" dirty="0">
                <a:solidFill>
                  <a:srgbClr val="000000"/>
                </a:solidFill>
              </a:defRPr>
            </a:lvl1pPr>
          </a:lstStyle>
          <a:p>
            <a:pPr marL="228600" lvl="0" indent="-228600" algn="ctr"/>
            <a:r>
              <a:rPr lang="en-GB" noProof="0"/>
              <a:t>##</a:t>
            </a:r>
          </a:p>
        </p:txBody>
      </p:sp>
      <p:sp>
        <p:nvSpPr>
          <p:cNvPr id="26" name="Text Placeholder 27">
            <a:extLst>
              <a:ext uri="{FF2B5EF4-FFF2-40B4-BE49-F238E27FC236}">
                <a16:creationId xmlns:a16="http://schemas.microsoft.com/office/drawing/2014/main" id="{D30610FB-2D5B-4047-90F6-6F14FC1525B9}"/>
              </a:ext>
            </a:extLst>
          </p:cNvPr>
          <p:cNvSpPr>
            <a:spLocks noGrp="1"/>
          </p:cNvSpPr>
          <p:nvPr>
            <p:ph type="body" sz="quarter" idx="20" hasCustomPrompt="1"/>
          </p:nvPr>
        </p:nvSpPr>
        <p:spPr>
          <a:xfrm>
            <a:off x="1400174"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7" name="Text Placeholder 27">
            <a:extLst>
              <a:ext uri="{FF2B5EF4-FFF2-40B4-BE49-F238E27FC236}">
                <a16:creationId xmlns:a16="http://schemas.microsoft.com/office/drawing/2014/main" id="{3AA40F9A-BFAC-4100-AEFA-B64A4C0E8C0D}"/>
              </a:ext>
            </a:extLst>
          </p:cNvPr>
          <p:cNvSpPr>
            <a:spLocks noGrp="1"/>
          </p:cNvSpPr>
          <p:nvPr>
            <p:ph type="body" sz="quarter" idx="21" hasCustomPrompt="1"/>
          </p:nvPr>
        </p:nvSpPr>
        <p:spPr>
          <a:xfrm>
            <a:off x="1400174" y="1912825"/>
            <a:ext cx="4543426" cy="193899"/>
          </a:xfrm>
          <a:prstGeom prst="rect">
            <a:avLst/>
          </a:prstGeom>
        </p:spPr>
        <p:txBody>
          <a:bodyPr lIns="0" tIns="0" rIns="0" bIns="0" anchor="t">
            <a:noAutofit/>
          </a:bodyPr>
          <a:lstStyle>
            <a:lvl1pPr marL="0" indent="0">
              <a:buNone/>
              <a:defRPr sz="1200" b="0" baseline="0">
                <a:solidFill>
                  <a:srgbClr val="000000"/>
                </a:solidFill>
                <a:latin typeface="Arial" panose="020B0604020202020204" pitchFamily="34" charset="0"/>
              </a:defRPr>
            </a:lvl1pPr>
          </a:lstStyle>
          <a:p>
            <a:pPr lvl="0"/>
            <a:r>
              <a:rPr lang="en-GB" noProof="0"/>
              <a:t>Subtitle</a:t>
            </a:r>
          </a:p>
        </p:txBody>
      </p:sp>
      <p:sp>
        <p:nvSpPr>
          <p:cNvPr id="28" name="Text Placeholder 27">
            <a:extLst>
              <a:ext uri="{FF2B5EF4-FFF2-40B4-BE49-F238E27FC236}">
                <a16:creationId xmlns:a16="http://schemas.microsoft.com/office/drawing/2014/main" id="{7F2224A7-03BE-4251-B0FB-BE7B3E9D3D9D}"/>
              </a:ext>
            </a:extLst>
          </p:cNvPr>
          <p:cNvSpPr>
            <a:spLocks noGrp="1"/>
          </p:cNvSpPr>
          <p:nvPr>
            <p:ph type="body" sz="quarter" idx="22" hasCustomPrompt="1"/>
          </p:nvPr>
        </p:nvSpPr>
        <p:spPr>
          <a:xfrm>
            <a:off x="1400174"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29" name="Text Placeholder 27">
            <a:extLst>
              <a:ext uri="{FF2B5EF4-FFF2-40B4-BE49-F238E27FC236}">
                <a16:creationId xmlns:a16="http://schemas.microsoft.com/office/drawing/2014/main" id="{92FEDE8A-0582-4ABC-B3D1-9BA3C1D54A1D}"/>
              </a:ext>
            </a:extLst>
          </p:cNvPr>
          <p:cNvSpPr>
            <a:spLocks noGrp="1"/>
          </p:cNvSpPr>
          <p:nvPr>
            <p:ph type="body" sz="quarter" idx="23" hasCustomPrompt="1"/>
          </p:nvPr>
        </p:nvSpPr>
        <p:spPr>
          <a:xfrm>
            <a:off x="1400174"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0" name="Text Placeholder 27">
            <a:extLst>
              <a:ext uri="{FF2B5EF4-FFF2-40B4-BE49-F238E27FC236}">
                <a16:creationId xmlns:a16="http://schemas.microsoft.com/office/drawing/2014/main" id="{B0678AC4-5964-4B76-A4B7-C2497933DE1F}"/>
              </a:ext>
            </a:extLst>
          </p:cNvPr>
          <p:cNvSpPr>
            <a:spLocks noGrp="1"/>
          </p:cNvSpPr>
          <p:nvPr>
            <p:ph type="body" sz="quarter" idx="24" hasCustomPrompt="1"/>
          </p:nvPr>
        </p:nvSpPr>
        <p:spPr>
          <a:xfrm>
            <a:off x="1400174"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1" name="Text Placeholder 27">
            <a:extLst>
              <a:ext uri="{FF2B5EF4-FFF2-40B4-BE49-F238E27FC236}">
                <a16:creationId xmlns:a16="http://schemas.microsoft.com/office/drawing/2014/main" id="{79497123-1128-4478-8F9E-5E31BD54A1FC}"/>
              </a:ext>
            </a:extLst>
          </p:cNvPr>
          <p:cNvSpPr>
            <a:spLocks noGrp="1"/>
          </p:cNvSpPr>
          <p:nvPr>
            <p:ph type="body" sz="quarter" idx="25" hasCustomPrompt="1"/>
          </p:nvPr>
        </p:nvSpPr>
        <p:spPr>
          <a:xfrm>
            <a:off x="1400174"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2" name="Text Placeholder 27">
            <a:extLst>
              <a:ext uri="{FF2B5EF4-FFF2-40B4-BE49-F238E27FC236}">
                <a16:creationId xmlns:a16="http://schemas.microsoft.com/office/drawing/2014/main" id="{67DF4FAC-E9AA-4F7C-B482-178AEF72E41D}"/>
              </a:ext>
            </a:extLst>
          </p:cNvPr>
          <p:cNvSpPr>
            <a:spLocks noGrp="1"/>
          </p:cNvSpPr>
          <p:nvPr>
            <p:ph type="body" sz="quarter" idx="26" hasCustomPrompt="1"/>
          </p:nvPr>
        </p:nvSpPr>
        <p:spPr>
          <a:xfrm>
            <a:off x="1400174"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33" name="Text Placeholder 27">
            <a:extLst>
              <a:ext uri="{FF2B5EF4-FFF2-40B4-BE49-F238E27FC236}">
                <a16:creationId xmlns:a16="http://schemas.microsoft.com/office/drawing/2014/main" id="{9A20ACD0-DC10-4ED1-B7E0-60C6B8F45033}"/>
              </a:ext>
            </a:extLst>
          </p:cNvPr>
          <p:cNvSpPr>
            <a:spLocks noGrp="1"/>
          </p:cNvSpPr>
          <p:nvPr>
            <p:ph type="body" sz="quarter" idx="27" hasCustomPrompt="1"/>
          </p:nvPr>
        </p:nvSpPr>
        <p:spPr>
          <a:xfrm>
            <a:off x="1400174"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4" name="Text Placeholder 27">
            <a:extLst>
              <a:ext uri="{FF2B5EF4-FFF2-40B4-BE49-F238E27FC236}">
                <a16:creationId xmlns:a16="http://schemas.microsoft.com/office/drawing/2014/main" id="{3D3C5426-2C85-4C2E-B0BD-4220616FCC88}"/>
              </a:ext>
            </a:extLst>
          </p:cNvPr>
          <p:cNvSpPr>
            <a:spLocks noGrp="1"/>
          </p:cNvSpPr>
          <p:nvPr>
            <p:ph type="body" sz="quarter" idx="28" hasCustomPrompt="1"/>
          </p:nvPr>
        </p:nvSpPr>
        <p:spPr>
          <a:xfrm>
            <a:off x="1400174"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5" name="Text Placeholder 27">
            <a:extLst>
              <a:ext uri="{FF2B5EF4-FFF2-40B4-BE49-F238E27FC236}">
                <a16:creationId xmlns:a16="http://schemas.microsoft.com/office/drawing/2014/main" id="{998919EA-561D-4991-856B-C98AFCB19456}"/>
              </a:ext>
            </a:extLst>
          </p:cNvPr>
          <p:cNvSpPr>
            <a:spLocks noGrp="1"/>
          </p:cNvSpPr>
          <p:nvPr>
            <p:ph type="body" sz="quarter" idx="29" hasCustomPrompt="1"/>
          </p:nvPr>
        </p:nvSpPr>
        <p:spPr>
          <a:xfrm>
            <a:off x="1400174"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6" name="Text Placeholder 27">
            <a:extLst>
              <a:ext uri="{FF2B5EF4-FFF2-40B4-BE49-F238E27FC236}">
                <a16:creationId xmlns:a16="http://schemas.microsoft.com/office/drawing/2014/main" id="{62424A79-48BA-4858-AF15-7372F7F10548}"/>
              </a:ext>
            </a:extLst>
          </p:cNvPr>
          <p:cNvSpPr>
            <a:spLocks noGrp="1"/>
          </p:cNvSpPr>
          <p:nvPr>
            <p:ph type="body" sz="quarter" idx="30" hasCustomPrompt="1"/>
          </p:nvPr>
        </p:nvSpPr>
        <p:spPr>
          <a:xfrm>
            <a:off x="7038975" y="1574966"/>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US" dirty="0"/>
              <a:t>Title</a:t>
            </a:r>
          </a:p>
        </p:txBody>
      </p:sp>
      <p:sp>
        <p:nvSpPr>
          <p:cNvPr id="37" name="Text Placeholder 27">
            <a:extLst>
              <a:ext uri="{FF2B5EF4-FFF2-40B4-BE49-F238E27FC236}">
                <a16:creationId xmlns:a16="http://schemas.microsoft.com/office/drawing/2014/main" id="{1D447F5B-80EA-497D-AA1D-DD3C6BB53902}"/>
              </a:ext>
            </a:extLst>
          </p:cNvPr>
          <p:cNvSpPr>
            <a:spLocks noGrp="1"/>
          </p:cNvSpPr>
          <p:nvPr>
            <p:ph type="body" sz="quarter" idx="31" hasCustomPrompt="1"/>
          </p:nvPr>
        </p:nvSpPr>
        <p:spPr>
          <a:xfrm>
            <a:off x="7038975" y="1912825"/>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38" name="Text Placeholder 27">
            <a:extLst>
              <a:ext uri="{FF2B5EF4-FFF2-40B4-BE49-F238E27FC236}">
                <a16:creationId xmlns:a16="http://schemas.microsoft.com/office/drawing/2014/main" id="{1C7AC752-B563-43F1-B875-7216E9902D64}"/>
              </a:ext>
            </a:extLst>
          </p:cNvPr>
          <p:cNvSpPr>
            <a:spLocks noGrp="1"/>
          </p:cNvSpPr>
          <p:nvPr>
            <p:ph type="body" sz="quarter" idx="32" hasCustomPrompt="1"/>
          </p:nvPr>
        </p:nvSpPr>
        <p:spPr>
          <a:xfrm>
            <a:off x="7038975" y="2514352"/>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39" name="Text Placeholder 27">
            <a:extLst>
              <a:ext uri="{FF2B5EF4-FFF2-40B4-BE49-F238E27FC236}">
                <a16:creationId xmlns:a16="http://schemas.microsoft.com/office/drawing/2014/main" id="{A5E8293D-BB96-4E02-A5C6-F70D35C1FDF1}"/>
              </a:ext>
            </a:extLst>
          </p:cNvPr>
          <p:cNvSpPr>
            <a:spLocks noGrp="1"/>
          </p:cNvSpPr>
          <p:nvPr>
            <p:ph type="body" sz="quarter" idx="33" hasCustomPrompt="1"/>
          </p:nvPr>
        </p:nvSpPr>
        <p:spPr>
          <a:xfrm>
            <a:off x="7038975" y="2852211"/>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40" name="Text Placeholder 27">
            <a:extLst>
              <a:ext uri="{FF2B5EF4-FFF2-40B4-BE49-F238E27FC236}">
                <a16:creationId xmlns:a16="http://schemas.microsoft.com/office/drawing/2014/main" id="{8438E67E-BBB0-4E73-8AA8-1AB3943C4906}"/>
              </a:ext>
            </a:extLst>
          </p:cNvPr>
          <p:cNvSpPr>
            <a:spLocks noGrp="1"/>
          </p:cNvSpPr>
          <p:nvPr>
            <p:ph type="body" sz="quarter" idx="34" hasCustomPrompt="1"/>
          </p:nvPr>
        </p:nvSpPr>
        <p:spPr>
          <a:xfrm>
            <a:off x="7038975" y="342496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41" name="Text Placeholder 27">
            <a:extLst>
              <a:ext uri="{FF2B5EF4-FFF2-40B4-BE49-F238E27FC236}">
                <a16:creationId xmlns:a16="http://schemas.microsoft.com/office/drawing/2014/main" id="{18983759-EA5A-44E5-B519-BF9184F8446A}"/>
              </a:ext>
            </a:extLst>
          </p:cNvPr>
          <p:cNvSpPr>
            <a:spLocks noGrp="1"/>
          </p:cNvSpPr>
          <p:nvPr>
            <p:ph type="body" sz="quarter" idx="35" hasCustomPrompt="1"/>
          </p:nvPr>
        </p:nvSpPr>
        <p:spPr>
          <a:xfrm>
            <a:off x="7038975" y="376282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42" name="Text Placeholder 27">
            <a:extLst>
              <a:ext uri="{FF2B5EF4-FFF2-40B4-BE49-F238E27FC236}">
                <a16:creationId xmlns:a16="http://schemas.microsoft.com/office/drawing/2014/main" id="{B03717EB-1B0E-4D72-814C-16B2135DE997}"/>
              </a:ext>
            </a:extLst>
          </p:cNvPr>
          <p:cNvSpPr>
            <a:spLocks noGrp="1"/>
          </p:cNvSpPr>
          <p:nvPr>
            <p:ph type="body" sz="quarter" idx="36" hasCustomPrompt="1"/>
          </p:nvPr>
        </p:nvSpPr>
        <p:spPr>
          <a:xfrm>
            <a:off x="7038975" y="4312435"/>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a:t>Title</a:t>
            </a:r>
          </a:p>
        </p:txBody>
      </p:sp>
      <p:sp>
        <p:nvSpPr>
          <p:cNvPr id="43" name="Text Placeholder 27">
            <a:extLst>
              <a:ext uri="{FF2B5EF4-FFF2-40B4-BE49-F238E27FC236}">
                <a16:creationId xmlns:a16="http://schemas.microsoft.com/office/drawing/2014/main" id="{C0EA8A55-A193-4401-832A-FCDC1B4649F4}"/>
              </a:ext>
            </a:extLst>
          </p:cNvPr>
          <p:cNvSpPr>
            <a:spLocks noGrp="1"/>
          </p:cNvSpPr>
          <p:nvPr>
            <p:ph type="body" sz="quarter" idx="37" hasCustomPrompt="1"/>
          </p:nvPr>
        </p:nvSpPr>
        <p:spPr>
          <a:xfrm>
            <a:off x="7038975" y="4650294"/>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sp>
        <p:nvSpPr>
          <p:cNvPr id="44" name="Text Placeholder 27">
            <a:extLst>
              <a:ext uri="{FF2B5EF4-FFF2-40B4-BE49-F238E27FC236}">
                <a16:creationId xmlns:a16="http://schemas.microsoft.com/office/drawing/2014/main" id="{18967966-2CC7-49EC-856A-6A95F25DE04D}"/>
              </a:ext>
            </a:extLst>
          </p:cNvPr>
          <p:cNvSpPr>
            <a:spLocks noGrp="1"/>
          </p:cNvSpPr>
          <p:nvPr>
            <p:ph type="body" sz="quarter" idx="38" hasCustomPrompt="1"/>
          </p:nvPr>
        </p:nvSpPr>
        <p:spPr>
          <a:xfrm>
            <a:off x="7038975" y="5253073"/>
            <a:ext cx="4543426" cy="323850"/>
          </a:xfrm>
          <a:prstGeom prst="rect">
            <a:avLst/>
          </a:prstGeom>
        </p:spPr>
        <p:txBody>
          <a:bodyPr lIns="0" tIns="0" rIns="0" bIns="0" anchor="t">
            <a:noAutofit/>
          </a:bodyPr>
          <a:lstStyle>
            <a:lvl1pPr marL="0" indent="0">
              <a:buNone/>
              <a:defRPr sz="1800" b="1">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45" name="Text Placeholder 27">
            <a:extLst>
              <a:ext uri="{FF2B5EF4-FFF2-40B4-BE49-F238E27FC236}">
                <a16:creationId xmlns:a16="http://schemas.microsoft.com/office/drawing/2014/main" id="{94563EDB-19D3-4C6D-B26E-6D7BE8AC5F02}"/>
              </a:ext>
            </a:extLst>
          </p:cNvPr>
          <p:cNvSpPr>
            <a:spLocks noGrp="1"/>
          </p:cNvSpPr>
          <p:nvPr>
            <p:ph type="body" sz="quarter" idx="39" hasCustomPrompt="1"/>
          </p:nvPr>
        </p:nvSpPr>
        <p:spPr>
          <a:xfrm>
            <a:off x="7038975" y="5590932"/>
            <a:ext cx="4543426" cy="193899"/>
          </a:xfrm>
          <a:prstGeom prst="rect">
            <a:avLst/>
          </a:prstGeom>
        </p:spPr>
        <p:txBody>
          <a:bodyPr lIns="0" tIns="0" rIns="0" bIns="0" anchor="t">
            <a:noAutofit/>
          </a:bodyPr>
          <a:lstStyle>
            <a:lvl1pPr marL="0" indent="0">
              <a:buNone/>
              <a:defRPr sz="1200" b="0">
                <a:solidFill>
                  <a:srgbClr val="000000"/>
                </a:solidFill>
                <a:latin typeface="Arial" panose="020B0604020202020204" pitchFamily="34" charset="0"/>
                <a:cs typeface="Arial" panose="020B0604020202020204" pitchFamily="34" charset="0"/>
              </a:defRPr>
            </a:lvl1pPr>
          </a:lstStyle>
          <a:p>
            <a:pPr lvl="0"/>
            <a:r>
              <a:rPr lang="en-GB" noProof="0"/>
              <a:t>Subtitle</a:t>
            </a:r>
          </a:p>
        </p:txBody>
      </p:sp>
      <p:pic>
        <p:nvPicPr>
          <p:cNvPr id="46" name="Picture 45">
            <a:extLst>
              <a:ext uri="{FF2B5EF4-FFF2-40B4-BE49-F238E27FC236}">
                <a16:creationId xmlns:a16="http://schemas.microsoft.com/office/drawing/2014/main" id="{F2286CEB-5B18-4C2E-9F66-09CDC3D49708}"/>
              </a:ext>
            </a:extLst>
          </p:cNvPr>
          <p:cNvPicPr>
            <a:picLocks noChangeAspect="1"/>
          </p:cNvPicPr>
          <p:nvPr userDrawn="1"/>
        </p:nvPicPr>
        <p:blipFill>
          <a:blip r:embed="rId3"/>
          <a:stretch>
            <a:fillRect/>
          </a:stretch>
        </p:blipFill>
        <p:spPr>
          <a:xfrm>
            <a:off x="0" y="6781800"/>
            <a:ext cx="12192000" cy="76200"/>
          </a:xfrm>
          <a:prstGeom prst="rect">
            <a:avLst/>
          </a:prstGeom>
        </p:spPr>
      </p:pic>
    </p:spTree>
    <p:extLst>
      <p:ext uri="{BB962C8B-B14F-4D97-AF65-F5344CB8AC3E}">
        <p14:creationId xmlns:p14="http://schemas.microsoft.com/office/powerpoint/2010/main" val="22418875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 3">
    <p:bg>
      <p:bgPr>
        <a:gradFill>
          <a:gsLst>
            <a:gs pos="0">
              <a:srgbClr val="0F5F7E"/>
            </a:gs>
            <a:gs pos="100000">
              <a:srgbClr val="008CB1"/>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2DEB12-1068-7E45-91A7-16BB958941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sp>
        <p:nvSpPr>
          <p:cNvPr id="30" name="Title 1">
            <a:extLst>
              <a:ext uri="{FF2B5EF4-FFF2-40B4-BE49-F238E27FC236}">
                <a16:creationId xmlns:a16="http://schemas.microsoft.com/office/drawing/2014/main" id="{646F9CB1-E938-4F8E-89F1-960957E6A0BC}"/>
              </a:ext>
            </a:extLst>
          </p:cNvPr>
          <p:cNvSpPr>
            <a:spLocks noGrp="1"/>
          </p:cNvSpPr>
          <p:nvPr>
            <p:ph type="title" hasCustomPrompt="1"/>
          </p:nvPr>
        </p:nvSpPr>
        <p:spPr>
          <a:xfrm>
            <a:off x="609600" y="609600"/>
            <a:ext cx="10974018" cy="410233"/>
          </a:xfrm>
          <a:prstGeom prst="rect">
            <a:avLst/>
          </a:prstGeom>
        </p:spPr>
        <p:txBody>
          <a:bodyPr lIns="0" tIns="0" rIns="0" bIns="0" anchor="t">
            <a:noAutofit/>
          </a:bodyPr>
          <a:lstStyle>
            <a:lvl1pPr>
              <a:defRPr lang="en-US" sz="2400" b="1" dirty="0">
                <a:solidFill>
                  <a:srgbClr val="FFFFFF"/>
                </a:solidFill>
                <a:latin typeface="Arial" panose="020B0604020202020204" pitchFamily="34" charset="0"/>
                <a:cs typeface="Arial" panose="020B0604020202020204" pitchFamily="34" charset="0"/>
              </a:defRPr>
            </a:lvl1pPr>
          </a:lstStyle>
          <a:p>
            <a:pPr lvl="0"/>
            <a:r>
              <a:rPr lang="en-GB" noProof="0"/>
              <a:t>Click to add title</a:t>
            </a:r>
          </a:p>
        </p:txBody>
      </p:sp>
      <p:sp>
        <p:nvSpPr>
          <p:cNvPr id="31" name="Content Placeholder 2">
            <a:extLst>
              <a:ext uri="{FF2B5EF4-FFF2-40B4-BE49-F238E27FC236}">
                <a16:creationId xmlns:a16="http://schemas.microsoft.com/office/drawing/2014/main" id="{73658727-198C-421F-BB93-91D517DA702F}"/>
              </a:ext>
            </a:extLst>
          </p:cNvPr>
          <p:cNvSpPr>
            <a:spLocks noGrp="1"/>
          </p:cNvSpPr>
          <p:nvPr>
            <p:ph sz="quarter" idx="24" hasCustomPrompt="1"/>
          </p:nvPr>
        </p:nvSpPr>
        <p:spPr>
          <a:xfrm>
            <a:off x="609600"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 name="Content Placeholder 2">
            <a:extLst>
              <a:ext uri="{FF2B5EF4-FFF2-40B4-BE49-F238E27FC236}">
                <a16:creationId xmlns:a16="http://schemas.microsoft.com/office/drawing/2014/main" id="{22B44EA8-E4B7-42DC-8510-EDBDE8B42A26}"/>
              </a:ext>
            </a:extLst>
          </p:cNvPr>
          <p:cNvSpPr>
            <a:spLocks noGrp="1"/>
          </p:cNvSpPr>
          <p:nvPr>
            <p:ph sz="quarter" idx="25" hasCustomPrompt="1"/>
          </p:nvPr>
        </p:nvSpPr>
        <p:spPr>
          <a:xfrm>
            <a:off x="2852471" y="3051017"/>
            <a:ext cx="2002536" cy="2695027"/>
          </a:xfrm>
          <a:prstGeom prst="rect">
            <a:avLst/>
          </a:prstGeom>
        </p:spPr>
        <p:txBody>
          <a:bodyPr lIns="0" tIns="0" rIns="0" bIns="0"/>
          <a:lstStyle>
            <a:lvl1pPr marL="231775" indent="-231775">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defRPr sz="1100">
                <a:solidFill>
                  <a:srgbClr val="FFFFFF"/>
                </a:solidFill>
                <a:latin typeface="Arial" panose="020B0604020202020204" pitchFamily="34" charset="0"/>
                <a:cs typeface="Arial" panose="020B0604020202020204" pitchFamily="34" charset="0"/>
              </a:defRPr>
            </a:lvl4pPr>
            <a:lvl5pPr marL="1146175" indent="-231775">
              <a:defRPr sz="1100">
                <a:solidFill>
                  <a:srgbClr val="FFFFFF"/>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4" name="Content Placeholder 2">
            <a:extLst>
              <a:ext uri="{FF2B5EF4-FFF2-40B4-BE49-F238E27FC236}">
                <a16:creationId xmlns:a16="http://schemas.microsoft.com/office/drawing/2014/main" id="{7ECBA1A4-D8C8-4096-B94C-E98FFD851868}"/>
              </a:ext>
            </a:extLst>
          </p:cNvPr>
          <p:cNvSpPr>
            <a:spLocks noGrp="1"/>
          </p:cNvSpPr>
          <p:nvPr>
            <p:ph sz="quarter" idx="26" hasCustomPrompt="1"/>
          </p:nvPr>
        </p:nvSpPr>
        <p:spPr>
          <a:xfrm>
            <a:off x="509534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5" name="Content Placeholder 2">
            <a:extLst>
              <a:ext uri="{FF2B5EF4-FFF2-40B4-BE49-F238E27FC236}">
                <a16:creationId xmlns:a16="http://schemas.microsoft.com/office/drawing/2014/main" id="{8184D3AA-7F1B-4107-BD86-35E3AEA555B1}"/>
              </a:ext>
            </a:extLst>
          </p:cNvPr>
          <p:cNvSpPr>
            <a:spLocks noGrp="1"/>
          </p:cNvSpPr>
          <p:nvPr>
            <p:ph sz="quarter" idx="27" hasCustomPrompt="1"/>
          </p:nvPr>
        </p:nvSpPr>
        <p:spPr>
          <a:xfrm>
            <a:off x="7338213"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6" name="Content Placeholder 2">
            <a:extLst>
              <a:ext uri="{FF2B5EF4-FFF2-40B4-BE49-F238E27FC236}">
                <a16:creationId xmlns:a16="http://schemas.microsoft.com/office/drawing/2014/main" id="{F9E9A31C-410C-4369-93D4-CF4516E8070E}"/>
              </a:ext>
            </a:extLst>
          </p:cNvPr>
          <p:cNvSpPr>
            <a:spLocks noGrp="1"/>
          </p:cNvSpPr>
          <p:nvPr>
            <p:ph sz="quarter" idx="28" hasCustomPrompt="1"/>
          </p:nvPr>
        </p:nvSpPr>
        <p:spPr>
          <a:xfrm>
            <a:off x="9581082" y="3051017"/>
            <a:ext cx="2002536" cy="2695027"/>
          </a:xfrm>
          <a:prstGeom prst="rect">
            <a:avLst/>
          </a:prstGeom>
        </p:spPr>
        <p:txBody>
          <a:bodyPr lIns="0" tIns="0" rIns="0" bIns="0"/>
          <a:lstStyle>
            <a:lvl1pPr marL="231775" indent="-231775">
              <a:spcBef>
                <a:spcPts val="500"/>
              </a:spcBef>
              <a:buFont typeface="Arial" panose="020B0604020202020204" pitchFamily="34" charset="0"/>
              <a:buChar char="•"/>
              <a:defRPr sz="1200">
                <a:solidFill>
                  <a:srgbClr val="FFFFFF"/>
                </a:solidFill>
                <a:latin typeface="Arial" panose="020B0604020202020204" pitchFamily="34" charset="0"/>
                <a:cs typeface="Arial" panose="020B0604020202020204" pitchFamily="34" charset="0"/>
              </a:defRPr>
            </a:lvl1pPr>
            <a:lvl2pPr marL="465138" indent="-233363">
              <a:spcBef>
                <a:spcPts val="500"/>
              </a:spcBef>
              <a:defRPr sz="1200">
                <a:solidFill>
                  <a:srgbClr val="FFFFFF"/>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rgbClr val="FFFFFF"/>
                </a:solidFill>
                <a:latin typeface="Arial" panose="020B0604020202020204" pitchFamily="34" charset="0"/>
                <a:cs typeface="Arial" panose="020B0604020202020204" pitchFamily="34" charset="0"/>
              </a:defRPr>
            </a:lvl3pPr>
            <a:lvl4pPr marL="914400" indent="-231775">
              <a:spcBef>
                <a:spcPts val="500"/>
              </a:spcBef>
              <a:defRPr sz="1100">
                <a:solidFill>
                  <a:srgbClr val="FFFFFF"/>
                </a:solidFill>
                <a:latin typeface="Arial" panose="020B0604020202020204" pitchFamily="34" charset="0"/>
                <a:cs typeface="Arial" panose="020B0604020202020204" pitchFamily="34" charset="0"/>
              </a:defRPr>
            </a:lvl4pPr>
            <a:lvl5pPr marL="1146175" indent="-231775">
              <a:spcBef>
                <a:spcPts val="500"/>
              </a:spcBef>
              <a:defRPr sz="1100">
                <a:solidFill>
                  <a:srgbClr val="FFFFFF"/>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 name="Text Placeholder 2">
            <a:extLst>
              <a:ext uri="{FF2B5EF4-FFF2-40B4-BE49-F238E27FC236}">
                <a16:creationId xmlns:a16="http://schemas.microsoft.com/office/drawing/2014/main" id="{CBD2E438-99F4-4AC6-86B3-E574835ED04D}"/>
              </a:ext>
            </a:extLst>
          </p:cNvPr>
          <p:cNvSpPr>
            <a:spLocks noGrp="1"/>
          </p:cNvSpPr>
          <p:nvPr>
            <p:ph type="body" sz="quarter" idx="29"/>
          </p:nvPr>
        </p:nvSpPr>
        <p:spPr>
          <a:xfrm>
            <a:off x="609600"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1" name="Text Placeholder 2">
            <a:extLst>
              <a:ext uri="{FF2B5EF4-FFF2-40B4-BE49-F238E27FC236}">
                <a16:creationId xmlns:a16="http://schemas.microsoft.com/office/drawing/2014/main" id="{17652F50-460B-427E-8D76-62B5DDB01FD4}"/>
              </a:ext>
            </a:extLst>
          </p:cNvPr>
          <p:cNvSpPr>
            <a:spLocks noGrp="1"/>
          </p:cNvSpPr>
          <p:nvPr>
            <p:ph type="body" sz="quarter" idx="30"/>
          </p:nvPr>
        </p:nvSpPr>
        <p:spPr>
          <a:xfrm>
            <a:off x="2852471"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3" name="Text Placeholder 2">
            <a:extLst>
              <a:ext uri="{FF2B5EF4-FFF2-40B4-BE49-F238E27FC236}">
                <a16:creationId xmlns:a16="http://schemas.microsoft.com/office/drawing/2014/main" id="{7265FA49-5189-44D6-8CEC-666A44261D3F}"/>
              </a:ext>
            </a:extLst>
          </p:cNvPr>
          <p:cNvSpPr>
            <a:spLocks noGrp="1"/>
          </p:cNvSpPr>
          <p:nvPr>
            <p:ph type="body" sz="quarter" idx="31"/>
          </p:nvPr>
        </p:nvSpPr>
        <p:spPr>
          <a:xfrm>
            <a:off x="5094732"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5" name="Text Placeholder 2">
            <a:extLst>
              <a:ext uri="{FF2B5EF4-FFF2-40B4-BE49-F238E27FC236}">
                <a16:creationId xmlns:a16="http://schemas.microsoft.com/office/drawing/2014/main" id="{C0B04945-45F5-43A9-86BB-C6A92BA86FD5}"/>
              </a:ext>
            </a:extLst>
          </p:cNvPr>
          <p:cNvSpPr>
            <a:spLocks noGrp="1"/>
          </p:cNvSpPr>
          <p:nvPr>
            <p:ph type="body" sz="quarter" idx="32"/>
          </p:nvPr>
        </p:nvSpPr>
        <p:spPr>
          <a:xfrm>
            <a:off x="733821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7" name="Text Placeholder 2">
            <a:extLst>
              <a:ext uri="{FF2B5EF4-FFF2-40B4-BE49-F238E27FC236}">
                <a16:creationId xmlns:a16="http://schemas.microsoft.com/office/drawing/2014/main" id="{866B3C3F-BD02-45AE-AA14-AABD86125D3E}"/>
              </a:ext>
            </a:extLst>
          </p:cNvPr>
          <p:cNvSpPr>
            <a:spLocks noGrp="1"/>
          </p:cNvSpPr>
          <p:nvPr>
            <p:ph type="body" sz="quarter" idx="33"/>
          </p:nvPr>
        </p:nvSpPr>
        <p:spPr>
          <a:xfrm>
            <a:off x="9579864" y="2313186"/>
            <a:ext cx="2002535" cy="639733"/>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20514682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1663200"/>
            <a:ext cx="10972800"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840391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Content with Section Headin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277EB4C-F4AE-6647-B38B-55514C8AE01E}"/>
              </a:ext>
            </a:extLst>
          </p:cNvPr>
          <p:cNvSpPr>
            <a:spLocks noGrp="1"/>
          </p:cNvSpPr>
          <p:nvPr>
            <p:ph type="body" sz="quarter" idx="22" hasCustomPrompt="1"/>
          </p:nvPr>
        </p:nvSpPr>
        <p:spPr>
          <a:xfrm>
            <a:off x="609600" y="139738"/>
            <a:ext cx="4549453" cy="410233"/>
          </a:xfrm>
          <a:prstGeom prst="rect">
            <a:avLst/>
          </a:prstGeom>
        </p:spPr>
        <p:txBody>
          <a:bodyPr lIns="0" rIns="0" anchor="t"/>
          <a:lstStyle>
            <a:lvl1pPr marL="0" indent="0">
              <a:buFontTx/>
              <a:buNone/>
              <a:defRPr sz="1100">
                <a:solidFill>
                  <a:srgbClr val="000000"/>
                </a:solidFill>
                <a:latin typeface="Arial" panose="020B0604020202020204" pitchFamily="34" charset="0"/>
                <a:cs typeface="Arial" panose="020B0604020202020204" pitchFamily="34" charset="0"/>
              </a:defRPr>
            </a:lvl1pPr>
          </a:lstStyle>
          <a:p>
            <a:pPr lvl="0"/>
            <a:r>
              <a:rPr lang="en-GB" noProof="0" dirty="0"/>
              <a:t>Click to add section title</a:t>
            </a:r>
          </a:p>
        </p:txBody>
      </p:sp>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1663200"/>
            <a:ext cx="10972800" cy="42264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5" name="Picture 4">
            <a:extLst>
              <a:ext uri="{FF2B5EF4-FFF2-40B4-BE49-F238E27FC236}">
                <a16:creationId xmlns:a16="http://schemas.microsoft.com/office/drawing/2014/main" id="{DBD201DC-C729-A54B-B0EA-CFC4139B3EEE}"/>
              </a:ext>
            </a:extLst>
          </p:cNvPr>
          <p:cNvPicPr>
            <a:picLocks noChangeAspect="1"/>
          </p:cNvPicPr>
          <p:nvPr userDrawn="1"/>
        </p:nvPicPr>
        <p:blipFill>
          <a:blip r:embed="rId4"/>
          <a:stretch>
            <a:fillRect/>
          </a:stretch>
        </p:blipFill>
        <p:spPr>
          <a:xfrm>
            <a:off x="0" y="139738"/>
            <a:ext cx="503583" cy="173918"/>
          </a:xfrm>
          <a:prstGeom prst="rect">
            <a:avLst/>
          </a:prstGeom>
        </p:spPr>
      </p:pic>
    </p:spTree>
    <p:extLst>
      <p:ext uri="{BB962C8B-B14F-4D97-AF65-F5344CB8AC3E}">
        <p14:creationId xmlns:p14="http://schemas.microsoft.com/office/powerpoint/2010/main" val="2153319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guide id="5" orient="horz" pos="19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 2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6226629"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Text Placeholder 2">
            <a:extLst>
              <a:ext uri="{FF2B5EF4-FFF2-40B4-BE49-F238E27FC236}">
                <a16:creationId xmlns:a16="http://schemas.microsoft.com/office/drawing/2014/main" id="{502CCFAE-5843-4CB1-AF0A-26B66166EC6A}"/>
              </a:ext>
            </a:extLst>
          </p:cNvPr>
          <p:cNvSpPr>
            <a:spLocks noGrp="1"/>
          </p:cNvSpPr>
          <p:nvPr>
            <p:ph type="body" sz="quarter" idx="25"/>
          </p:nvPr>
        </p:nvSpPr>
        <p:spPr>
          <a:xfrm>
            <a:off x="609600"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19" name="Text Placeholder 2">
            <a:extLst>
              <a:ext uri="{FF2B5EF4-FFF2-40B4-BE49-F238E27FC236}">
                <a16:creationId xmlns:a16="http://schemas.microsoft.com/office/drawing/2014/main" id="{EA104E86-878D-45D4-9F55-5F0084965389}"/>
              </a:ext>
            </a:extLst>
          </p:cNvPr>
          <p:cNvSpPr>
            <a:spLocks noGrp="1"/>
          </p:cNvSpPr>
          <p:nvPr>
            <p:ph type="body" sz="quarter" idx="26"/>
          </p:nvPr>
        </p:nvSpPr>
        <p:spPr>
          <a:xfrm>
            <a:off x="6226629" y="1524002"/>
            <a:ext cx="5356225"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36322772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3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3481523"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8100205"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Content Placeholder 2">
            <a:extLst>
              <a:ext uri="{FF2B5EF4-FFF2-40B4-BE49-F238E27FC236}">
                <a16:creationId xmlns:a16="http://schemas.microsoft.com/office/drawing/2014/main" id="{7AA74F2D-ECDC-476F-AB80-DC034B43E4DB}"/>
              </a:ext>
            </a:extLst>
          </p:cNvPr>
          <p:cNvSpPr>
            <a:spLocks noGrp="1"/>
          </p:cNvSpPr>
          <p:nvPr>
            <p:ph sz="quarter" idx="29" hasCustomPrompt="1"/>
          </p:nvPr>
        </p:nvSpPr>
        <p:spPr>
          <a:xfrm>
            <a:off x="4354903" y="2108778"/>
            <a:ext cx="3482195"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1" name="Text Placeholder 2">
            <a:extLst>
              <a:ext uri="{FF2B5EF4-FFF2-40B4-BE49-F238E27FC236}">
                <a16:creationId xmlns:a16="http://schemas.microsoft.com/office/drawing/2014/main" id="{87000B0D-FAC8-4A63-8815-AEF50D90AFBD}"/>
              </a:ext>
            </a:extLst>
          </p:cNvPr>
          <p:cNvSpPr>
            <a:spLocks noGrp="1"/>
          </p:cNvSpPr>
          <p:nvPr>
            <p:ph type="body" sz="quarter" idx="25"/>
          </p:nvPr>
        </p:nvSpPr>
        <p:spPr>
          <a:xfrm>
            <a:off x="609601"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2" name="Text Placeholder 2">
            <a:extLst>
              <a:ext uri="{FF2B5EF4-FFF2-40B4-BE49-F238E27FC236}">
                <a16:creationId xmlns:a16="http://schemas.microsoft.com/office/drawing/2014/main" id="{D90BB7C2-68DF-4C5F-B8A5-D69D0EAFC752}"/>
              </a:ext>
            </a:extLst>
          </p:cNvPr>
          <p:cNvSpPr>
            <a:spLocks noGrp="1"/>
          </p:cNvSpPr>
          <p:nvPr>
            <p:ph type="body" sz="quarter" idx="30"/>
          </p:nvPr>
        </p:nvSpPr>
        <p:spPr>
          <a:xfrm>
            <a:off x="4354568"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7" name="Text Placeholder 2">
            <a:extLst>
              <a:ext uri="{FF2B5EF4-FFF2-40B4-BE49-F238E27FC236}">
                <a16:creationId xmlns:a16="http://schemas.microsoft.com/office/drawing/2014/main" id="{F9DFEF2A-58FC-4BAD-AF5F-5732E27B844A}"/>
              </a:ext>
            </a:extLst>
          </p:cNvPr>
          <p:cNvSpPr>
            <a:spLocks noGrp="1"/>
          </p:cNvSpPr>
          <p:nvPr>
            <p:ph type="body" sz="quarter" idx="31"/>
          </p:nvPr>
        </p:nvSpPr>
        <p:spPr>
          <a:xfrm>
            <a:off x="8100879" y="1524002"/>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94417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2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1C8EA3AF-89AB-A74F-8A5F-ACD3F6044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a:extLst>
              <a:ext uri="{FF2B5EF4-FFF2-40B4-BE49-F238E27FC236}">
                <a16:creationId xmlns:a16="http://schemas.microsoft.com/office/drawing/2014/main" id="{8116224A-A10D-2A43-AFED-7226BB9EDDA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 name="Picture Placeholder 9"/>
          <p:cNvSpPr>
            <a:spLocks noGrp="1"/>
          </p:cNvSpPr>
          <p:nvPr>
            <p:ph type="pic" sz="quarter" idx="14"/>
          </p:nvPr>
        </p:nvSpPr>
        <p:spPr>
          <a:xfrm>
            <a:off x="0" y="-6350"/>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38131239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7" name="Content Placeholder 2">
            <a:extLst>
              <a:ext uri="{FF2B5EF4-FFF2-40B4-BE49-F238E27FC236}">
                <a16:creationId xmlns:a16="http://schemas.microsoft.com/office/drawing/2014/main" id="{2BB7819F-0E8B-415E-B16D-70EBC1B2C7B8}"/>
              </a:ext>
            </a:extLst>
          </p:cNvPr>
          <p:cNvSpPr>
            <a:spLocks noGrp="1"/>
          </p:cNvSpPr>
          <p:nvPr>
            <p:ph sz="quarter" idx="35" hasCustomPrompt="1"/>
          </p:nvPr>
        </p:nvSpPr>
        <p:spPr>
          <a:xfrm>
            <a:off x="3390889"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9" name="Content Placeholder 2">
            <a:extLst>
              <a:ext uri="{FF2B5EF4-FFF2-40B4-BE49-F238E27FC236}">
                <a16:creationId xmlns:a16="http://schemas.microsoft.com/office/drawing/2014/main" id="{13E898B9-6567-4C9A-8485-2C3359124988}"/>
              </a:ext>
            </a:extLst>
          </p:cNvPr>
          <p:cNvSpPr>
            <a:spLocks noGrp="1"/>
          </p:cNvSpPr>
          <p:nvPr>
            <p:ph sz="quarter" idx="37" hasCustomPrompt="1"/>
          </p:nvPr>
        </p:nvSpPr>
        <p:spPr>
          <a:xfrm>
            <a:off x="6172178"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1" name="Content Placeholder 2">
            <a:extLst>
              <a:ext uri="{FF2B5EF4-FFF2-40B4-BE49-F238E27FC236}">
                <a16:creationId xmlns:a16="http://schemas.microsoft.com/office/drawing/2014/main" id="{40628B41-06E7-428D-B2D9-1BA1187BFCD7}"/>
              </a:ext>
            </a:extLst>
          </p:cNvPr>
          <p:cNvSpPr>
            <a:spLocks noGrp="1"/>
          </p:cNvSpPr>
          <p:nvPr>
            <p:ph sz="quarter" idx="39" hasCustomPrompt="1"/>
          </p:nvPr>
        </p:nvSpPr>
        <p:spPr>
          <a:xfrm>
            <a:off x="8953467" y="2108778"/>
            <a:ext cx="2615487"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0" name="Text Placeholder 2">
            <a:extLst>
              <a:ext uri="{FF2B5EF4-FFF2-40B4-BE49-F238E27FC236}">
                <a16:creationId xmlns:a16="http://schemas.microsoft.com/office/drawing/2014/main" id="{FBDFC3D2-6414-4834-A08A-B7D0F0F01CDB}"/>
              </a:ext>
            </a:extLst>
          </p:cNvPr>
          <p:cNvSpPr>
            <a:spLocks noGrp="1"/>
          </p:cNvSpPr>
          <p:nvPr>
            <p:ph type="body" sz="quarter" idx="25"/>
          </p:nvPr>
        </p:nvSpPr>
        <p:spPr>
          <a:xfrm>
            <a:off x="609601"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1" name="Text Placeholder 2">
            <a:extLst>
              <a:ext uri="{FF2B5EF4-FFF2-40B4-BE49-F238E27FC236}">
                <a16:creationId xmlns:a16="http://schemas.microsoft.com/office/drawing/2014/main" id="{B52BFCC6-AC9F-4E93-81A0-3ED3AB3E20EA}"/>
              </a:ext>
            </a:extLst>
          </p:cNvPr>
          <p:cNvSpPr>
            <a:spLocks noGrp="1"/>
          </p:cNvSpPr>
          <p:nvPr>
            <p:ph type="body" sz="quarter" idx="40"/>
          </p:nvPr>
        </p:nvSpPr>
        <p:spPr>
          <a:xfrm>
            <a:off x="3390889"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2" name="Text Placeholder 2">
            <a:extLst>
              <a:ext uri="{FF2B5EF4-FFF2-40B4-BE49-F238E27FC236}">
                <a16:creationId xmlns:a16="http://schemas.microsoft.com/office/drawing/2014/main" id="{CFD7484E-340B-4F81-B86A-62C5E95E4CF3}"/>
              </a:ext>
            </a:extLst>
          </p:cNvPr>
          <p:cNvSpPr>
            <a:spLocks noGrp="1"/>
          </p:cNvSpPr>
          <p:nvPr>
            <p:ph type="body" sz="quarter" idx="41"/>
          </p:nvPr>
        </p:nvSpPr>
        <p:spPr>
          <a:xfrm>
            <a:off x="6172177"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3" name="Text Placeholder 2">
            <a:extLst>
              <a:ext uri="{FF2B5EF4-FFF2-40B4-BE49-F238E27FC236}">
                <a16:creationId xmlns:a16="http://schemas.microsoft.com/office/drawing/2014/main" id="{CE800CF2-BFB7-4B5F-BDD1-FE16496672D7}"/>
              </a:ext>
            </a:extLst>
          </p:cNvPr>
          <p:cNvSpPr>
            <a:spLocks noGrp="1"/>
          </p:cNvSpPr>
          <p:nvPr>
            <p:ph type="body" sz="quarter" idx="42"/>
          </p:nvPr>
        </p:nvSpPr>
        <p:spPr>
          <a:xfrm>
            <a:off x="8953465" y="1524002"/>
            <a:ext cx="2615486"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790566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Content + Image Righ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icture Placeholder 2">
            <a:extLst>
              <a:ext uri="{FF2B5EF4-FFF2-40B4-BE49-F238E27FC236}">
                <a16:creationId xmlns:a16="http://schemas.microsoft.com/office/drawing/2014/main" id="{B6DAF3CC-521A-446F-99A7-04C464EB0BE0}"/>
              </a:ext>
            </a:extLst>
          </p:cNvPr>
          <p:cNvSpPr>
            <a:spLocks noGrp="1"/>
          </p:cNvSpPr>
          <p:nvPr>
            <p:ph type="pic" sz="quarter" idx="24" hasCustomPrompt="1"/>
          </p:nvPr>
        </p:nvSpPr>
        <p:spPr>
          <a:xfrm>
            <a:off x="6226175" y="1524001"/>
            <a:ext cx="5356225" cy="4350671"/>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10" name="Text Placeholder 2">
            <a:extLst>
              <a:ext uri="{FF2B5EF4-FFF2-40B4-BE49-F238E27FC236}">
                <a16:creationId xmlns:a16="http://schemas.microsoft.com/office/drawing/2014/main" id="{5A27E7F5-8958-44D4-AD43-19F01C809FE1}"/>
              </a:ext>
            </a:extLst>
          </p:cNvPr>
          <p:cNvSpPr>
            <a:spLocks noGrp="1"/>
          </p:cNvSpPr>
          <p:nvPr>
            <p:ph type="body" sz="quarter" idx="25"/>
          </p:nvPr>
        </p:nvSpPr>
        <p:spPr>
          <a:xfrm>
            <a:off x="609601" y="1524002"/>
            <a:ext cx="5355770"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22518248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Content + Image Lef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226628" y="2108778"/>
            <a:ext cx="535577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defRPr sz="1400">
                <a:solidFill>
                  <a:srgbClr val="000000"/>
                </a:solidFill>
                <a:latin typeface="Arial" panose="020B0604020202020204" pitchFamily="34" charset="0"/>
                <a:cs typeface="Arial" panose="020B0604020202020204" pitchFamily="34" charset="0"/>
              </a:defRPr>
            </a:lvl4pPr>
            <a:lvl5pPr marL="1146175" indent="-231775">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9" name="Picture Placeholder 2">
            <a:extLst>
              <a:ext uri="{FF2B5EF4-FFF2-40B4-BE49-F238E27FC236}">
                <a16:creationId xmlns:a16="http://schemas.microsoft.com/office/drawing/2014/main" id="{03049D75-CC3B-4AB5-A696-6B399CBC7866}"/>
              </a:ext>
            </a:extLst>
          </p:cNvPr>
          <p:cNvSpPr>
            <a:spLocks noGrp="1"/>
          </p:cNvSpPr>
          <p:nvPr>
            <p:ph type="pic" sz="quarter" idx="24" hasCustomPrompt="1"/>
          </p:nvPr>
        </p:nvSpPr>
        <p:spPr>
          <a:xfrm>
            <a:off x="609148" y="1524001"/>
            <a:ext cx="5356225" cy="4350671"/>
          </a:xfrm>
          <a:prstGeom prst="rect">
            <a:avLst/>
          </a:prstGeom>
        </p:spPr>
        <p:txBody>
          <a:bodyPr anchor="ctr"/>
          <a:lstStyle>
            <a:lvl1pPr marL="0" indent="0" algn="ctr">
              <a:buNone/>
              <a:defRPr sz="1600">
                <a:latin typeface="Arial" panose="020B0604020202020204" pitchFamily="34" charset="0"/>
                <a:cs typeface="Arial" panose="020B0604020202020204" pitchFamily="34" charset="0"/>
              </a:defRPr>
            </a:lvl1pPr>
          </a:lstStyle>
          <a:p>
            <a:r>
              <a:rPr lang="en-GB" noProof="0" dirty="0"/>
              <a:t>Click to insert picture</a:t>
            </a:r>
          </a:p>
        </p:txBody>
      </p:sp>
      <p:sp>
        <p:nvSpPr>
          <p:cNvPr id="10" name="Text Placeholder 2">
            <a:extLst>
              <a:ext uri="{FF2B5EF4-FFF2-40B4-BE49-F238E27FC236}">
                <a16:creationId xmlns:a16="http://schemas.microsoft.com/office/drawing/2014/main" id="{7B49CF5B-EDC2-42C1-9055-6769A86CC79C}"/>
              </a:ext>
            </a:extLst>
          </p:cNvPr>
          <p:cNvSpPr>
            <a:spLocks noGrp="1"/>
          </p:cNvSpPr>
          <p:nvPr>
            <p:ph type="body" sz="quarter" idx="25"/>
          </p:nvPr>
        </p:nvSpPr>
        <p:spPr>
          <a:xfrm>
            <a:off x="6226628" y="1524002"/>
            <a:ext cx="5355771"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24186655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Object / 3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4383315"/>
            <a:ext cx="3481523"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8100205"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Content Placeholder 2">
            <a:extLst>
              <a:ext uri="{FF2B5EF4-FFF2-40B4-BE49-F238E27FC236}">
                <a16:creationId xmlns:a16="http://schemas.microsoft.com/office/drawing/2014/main" id="{7AA74F2D-ECDC-476F-AB80-DC034B43E4DB}"/>
              </a:ext>
            </a:extLst>
          </p:cNvPr>
          <p:cNvSpPr>
            <a:spLocks noGrp="1"/>
          </p:cNvSpPr>
          <p:nvPr>
            <p:ph sz="quarter" idx="29" hasCustomPrompt="1"/>
          </p:nvPr>
        </p:nvSpPr>
        <p:spPr>
          <a:xfrm>
            <a:off x="4354903" y="4383315"/>
            <a:ext cx="3482195" cy="1495198"/>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9" name="Content Placeholder 2">
            <a:extLst>
              <a:ext uri="{FF2B5EF4-FFF2-40B4-BE49-F238E27FC236}">
                <a16:creationId xmlns:a16="http://schemas.microsoft.com/office/drawing/2014/main" id="{C46B9B54-2DB3-47D6-ADDB-77D065EFB7D3}"/>
              </a:ext>
            </a:extLst>
          </p:cNvPr>
          <p:cNvSpPr>
            <a:spLocks noGrp="1"/>
          </p:cNvSpPr>
          <p:nvPr>
            <p:ph sz="quarter" idx="31" hasCustomPrompt="1"/>
          </p:nvPr>
        </p:nvSpPr>
        <p:spPr>
          <a:xfrm>
            <a:off x="609600" y="1524001"/>
            <a:ext cx="3481523"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GB" noProof="0" dirty="0"/>
              <a:t>Click to insert object</a:t>
            </a:r>
          </a:p>
        </p:txBody>
      </p:sp>
      <p:sp>
        <p:nvSpPr>
          <p:cNvPr id="20" name="Content Placeholder 2">
            <a:extLst>
              <a:ext uri="{FF2B5EF4-FFF2-40B4-BE49-F238E27FC236}">
                <a16:creationId xmlns:a16="http://schemas.microsoft.com/office/drawing/2014/main" id="{03714E44-0209-4445-913B-F0B8A5E7C923}"/>
              </a:ext>
            </a:extLst>
          </p:cNvPr>
          <p:cNvSpPr>
            <a:spLocks noGrp="1"/>
          </p:cNvSpPr>
          <p:nvPr>
            <p:ph sz="quarter" idx="32" hasCustomPrompt="1"/>
          </p:nvPr>
        </p:nvSpPr>
        <p:spPr>
          <a:xfrm>
            <a:off x="8100205"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GB" noProof="0" dirty="0"/>
              <a:t>Click to insert object</a:t>
            </a:r>
          </a:p>
          <a:p>
            <a:pPr lvl="4"/>
            <a:endParaRPr lang="en-GB" noProof="0" dirty="0"/>
          </a:p>
        </p:txBody>
      </p:sp>
      <p:sp>
        <p:nvSpPr>
          <p:cNvPr id="21" name="Content Placeholder 2">
            <a:extLst>
              <a:ext uri="{FF2B5EF4-FFF2-40B4-BE49-F238E27FC236}">
                <a16:creationId xmlns:a16="http://schemas.microsoft.com/office/drawing/2014/main" id="{1CAAD208-8173-4FC0-A08E-6D1F9231BA4D}"/>
              </a:ext>
            </a:extLst>
          </p:cNvPr>
          <p:cNvSpPr>
            <a:spLocks noGrp="1"/>
          </p:cNvSpPr>
          <p:nvPr>
            <p:ph sz="quarter" idx="33" hasCustomPrompt="1"/>
          </p:nvPr>
        </p:nvSpPr>
        <p:spPr>
          <a:xfrm>
            <a:off x="4354903" y="1524001"/>
            <a:ext cx="3482195" cy="2645445"/>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defRPr sz="1600"/>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lvl3pPr>
            <a:lvl4pPr marL="914400" indent="-231775">
              <a:defRPr sz="1400"/>
            </a:lvl4pPr>
            <a:lvl5pPr marL="1146175" indent="-231775">
              <a:defRPr sz="1400"/>
            </a:lvl5pPr>
          </a:lstStyle>
          <a:p>
            <a:pPr lvl="0"/>
            <a:r>
              <a:rPr lang="en-GB" noProof="0" dirty="0"/>
              <a:t>Click to insert object</a:t>
            </a:r>
          </a:p>
        </p:txBody>
      </p:sp>
    </p:spTree>
    <p:extLst>
      <p:ext uri="{BB962C8B-B14F-4D97-AF65-F5344CB8AC3E}">
        <p14:creationId xmlns:p14="http://schemas.microsoft.com/office/powerpoint/2010/main" val="8266669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reen Mockup">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US" dirty="0"/>
              <a:t>Click to add sub-title</a:t>
            </a:r>
            <a:endParaRPr lang="en-GB" dirty="0"/>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dirty="0"/>
              <a:t>Click to add title</a:t>
            </a:r>
          </a:p>
        </p:txBody>
      </p:sp>
      <p:pic>
        <p:nvPicPr>
          <p:cNvPr id="8" name="Picture 7" descr="A picture containing display&#10;&#10;Description automatically generated">
            <a:extLst>
              <a:ext uri="{FF2B5EF4-FFF2-40B4-BE49-F238E27FC236}">
                <a16:creationId xmlns:a16="http://schemas.microsoft.com/office/drawing/2014/main" id="{497C2969-F1A4-4ABF-8D92-F22FEE447256}"/>
              </a:ext>
            </a:extLst>
          </p:cNvPr>
          <p:cNvPicPr>
            <a:picLocks noChangeAspect="1"/>
          </p:cNvPicPr>
          <p:nvPr userDrawn="1"/>
        </p:nvPicPr>
        <p:blipFill>
          <a:blip r:embed="rId4"/>
          <a:stretch>
            <a:fillRect/>
          </a:stretch>
        </p:blipFill>
        <p:spPr>
          <a:xfrm>
            <a:off x="2704123" y="1541661"/>
            <a:ext cx="6783755" cy="5104776"/>
          </a:xfrm>
          <a:prstGeom prst="rect">
            <a:avLst/>
          </a:prstGeom>
        </p:spPr>
      </p:pic>
      <p:sp>
        <p:nvSpPr>
          <p:cNvPr id="9" name="Picture Placeholder 2">
            <a:extLst>
              <a:ext uri="{FF2B5EF4-FFF2-40B4-BE49-F238E27FC236}">
                <a16:creationId xmlns:a16="http://schemas.microsoft.com/office/drawing/2014/main" id="{66A8DF81-97F1-49A5-A2DB-E7C6F23FC122}"/>
              </a:ext>
            </a:extLst>
          </p:cNvPr>
          <p:cNvSpPr>
            <a:spLocks noGrp="1"/>
          </p:cNvSpPr>
          <p:nvPr>
            <p:ph type="pic" sz="quarter" idx="21" hasCustomPrompt="1"/>
          </p:nvPr>
        </p:nvSpPr>
        <p:spPr>
          <a:xfrm>
            <a:off x="3762375" y="1938567"/>
            <a:ext cx="4667250" cy="2628900"/>
          </a:xfrm>
          <a:prstGeom prst="rect">
            <a:avLst/>
          </a:prstGeom>
        </p:spPr>
        <p:txBody>
          <a:bodyPr anchor="ctr"/>
          <a:lstStyle>
            <a:lvl1pPr algn="ctr">
              <a:defRPr sz="1600">
                <a:solidFill>
                  <a:srgbClr val="FFFFFF"/>
                </a:solidFill>
                <a:latin typeface="Arial" panose="020B0604020202020204" pitchFamily="34" charset="0"/>
                <a:cs typeface="Arial" panose="020B0604020202020204" pitchFamily="34" charset="0"/>
              </a:defRPr>
            </a:lvl1pPr>
          </a:lstStyle>
          <a:p>
            <a:pPr lvl="0"/>
            <a:r>
              <a:rPr lang="en-GB" noProof="0" dirty="0"/>
              <a:t>Click to insert picture</a:t>
            </a:r>
          </a:p>
        </p:txBody>
      </p:sp>
    </p:spTree>
    <p:extLst>
      <p:ext uri="{BB962C8B-B14F-4D97-AF65-F5344CB8AC3E}">
        <p14:creationId xmlns:p14="http://schemas.microsoft.com/office/powerpoint/2010/main" val="24253382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 / Job 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sp>
        <p:nvSpPr>
          <p:cNvPr id="12" name="Text Placeholder 2">
            <a:extLst>
              <a:ext uri="{FF2B5EF4-FFF2-40B4-BE49-F238E27FC236}">
                <a16:creationId xmlns:a16="http://schemas.microsoft.com/office/drawing/2014/main" id="{A3EF894E-32AC-4EF0-B59B-1B3D6EEF0591}"/>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000000"/>
                </a:solidFill>
                <a:latin typeface="Arial" panose="020B0604020202020204" pitchFamily="34" charset="0"/>
                <a:cs typeface="Arial" panose="020B0604020202020204" pitchFamily="34" charset="0"/>
              </a:defRPr>
            </a:lvl1pPr>
          </a:lstStyle>
          <a:p>
            <a:pPr lvl="0"/>
            <a:r>
              <a:rPr lang="en-GB" noProof="0" dirty="0"/>
              <a:t>Click to add sub-title</a:t>
            </a:r>
          </a:p>
        </p:txBody>
      </p:sp>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7" name="Title 1">
            <a:extLst>
              <a:ext uri="{FF2B5EF4-FFF2-40B4-BE49-F238E27FC236}">
                <a16:creationId xmlns:a16="http://schemas.microsoft.com/office/drawing/2014/main" id="{B94FB40C-21FC-48EE-A9CC-96083BAFE0A0}"/>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GB" noProof="0" dirty="0"/>
              <a:t>Click to add title</a:t>
            </a:r>
          </a:p>
        </p:txBody>
      </p:sp>
      <p:sp>
        <p:nvSpPr>
          <p:cNvPr id="8" name="Picture Placeholder 2">
            <a:extLst>
              <a:ext uri="{FF2B5EF4-FFF2-40B4-BE49-F238E27FC236}">
                <a16:creationId xmlns:a16="http://schemas.microsoft.com/office/drawing/2014/main" id="{CFCE888F-50D7-4413-975C-EA337A887381}"/>
              </a:ext>
            </a:extLst>
          </p:cNvPr>
          <p:cNvSpPr>
            <a:spLocks noGrp="1"/>
          </p:cNvSpPr>
          <p:nvPr>
            <p:ph type="pic" sz="quarter" idx="21" hasCustomPrompt="1"/>
          </p:nvPr>
        </p:nvSpPr>
        <p:spPr>
          <a:xfrm>
            <a:off x="60960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9" name="Text Placeholder 6">
            <a:extLst>
              <a:ext uri="{FF2B5EF4-FFF2-40B4-BE49-F238E27FC236}">
                <a16:creationId xmlns:a16="http://schemas.microsoft.com/office/drawing/2014/main" id="{4AD79F0C-D8CE-4E81-BD91-56122A96B506}"/>
              </a:ext>
            </a:extLst>
          </p:cNvPr>
          <p:cNvSpPr>
            <a:spLocks noGrp="1"/>
          </p:cNvSpPr>
          <p:nvPr>
            <p:ph type="body" sz="quarter" idx="22" hasCustomPrompt="1"/>
          </p:nvPr>
        </p:nvSpPr>
        <p:spPr>
          <a:xfrm>
            <a:off x="248602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11" name="Text Placeholder 6">
            <a:extLst>
              <a:ext uri="{FF2B5EF4-FFF2-40B4-BE49-F238E27FC236}">
                <a16:creationId xmlns:a16="http://schemas.microsoft.com/office/drawing/2014/main" id="{0A9C0423-46BD-49ED-B6D7-71E431170D4D}"/>
              </a:ext>
            </a:extLst>
          </p:cNvPr>
          <p:cNvSpPr>
            <a:spLocks noGrp="1"/>
          </p:cNvSpPr>
          <p:nvPr>
            <p:ph type="body" sz="quarter" idx="23" hasCustomPrompt="1"/>
          </p:nvPr>
        </p:nvSpPr>
        <p:spPr>
          <a:xfrm>
            <a:off x="248602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16" name="Text Placeholder 6">
            <a:extLst>
              <a:ext uri="{FF2B5EF4-FFF2-40B4-BE49-F238E27FC236}">
                <a16:creationId xmlns:a16="http://schemas.microsoft.com/office/drawing/2014/main" id="{5BA2893E-E9BB-488B-BF10-6CC74C52C184}"/>
              </a:ext>
            </a:extLst>
          </p:cNvPr>
          <p:cNvSpPr>
            <a:spLocks noGrp="1"/>
          </p:cNvSpPr>
          <p:nvPr>
            <p:ph type="body" sz="quarter" idx="24" hasCustomPrompt="1"/>
          </p:nvPr>
        </p:nvSpPr>
        <p:spPr>
          <a:xfrm>
            <a:off x="248602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18" name="Picture Placeholder 2">
            <a:extLst>
              <a:ext uri="{FF2B5EF4-FFF2-40B4-BE49-F238E27FC236}">
                <a16:creationId xmlns:a16="http://schemas.microsoft.com/office/drawing/2014/main" id="{0E1F867D-0103-4F12-954D-205F92652010}"/>
              </a:ext>
            </a:extLst>
          </p:cNvPr>
          <p:cNvSpPr>
            <a:spLocks noGrp="1"/>
          </p:cNvSpPr>
          <p:nvPr>
            <p:ph type="pic" sz="quarter" idx="25" hasCustomPrompt="1"/>
          </p:nvPr>
        </p:nvSpPr>
        <p:spPr>
          <a:xfrm>
            <a:off x="4391750"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19" name="Text Placeholder 6">
            <a:extLst>
              <a:ext uri="{FF2B5EF4-FFF2-40B4-BE49-F238E27FC236}">
                <a16:creationId xmlns:a16="http://schemas.microsoft.com/office/drawing/2014/main" id="{38647B87-B4C9-42A9-9EA4-7AF4583ECA32}"/>
              </a:ext>
            </a:extLst>
          </p:cNvPr>
          <p:cNvSpPr>
            <a:spLocks noGrp="1"/>
          </p:cNvSpPr>
          <p:nvPr>
            <p:ph type="body" sz="quarter" idx="26" hasCustomPrompt="1"/>
          </p:nvPr>
        </p:nvSpPr>
        <p:spPr>
          <a:xfrm>
            <a:off x="6268175"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20" name="Text Placeholder 6">
            <a:extLst>
              <a:ext uri="{FF2B5EF4-FFF2-40B4-BE49-F238E27FC236}">
                <a16:creationId xmlns:a16="http://schemas.microsoft.com/office/drawing/2014/main" id="{A7AD56F9-378E-430D-A02F-B42EAD8E5D95}"/>
              </a:ext>
            </a:extLst>
          </p:cNvPr>
          <p:cNvSpPr>
            <a:spLocks noGrp="1"/>
          </p:cNvSpPr>
          <p:nvPr>
            <p:ph type="body" sz="quarter" idx="27" hasCustomPrompt="1"/>
          </p:nvPr>
        </p:nvSpPr>
        <p:spPr>
          <a:xfrm>
            <a:off x="6268175"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1" name="Text Placeholder 6">
            <a:extLst>
              <a:ext uri="{FF2B5EF4-FFF2-40B4-BE49-F238E27FC236}">
                <a16:creationId xmlns:a16="http://schemas.microsoft.com/office/drawing/2014/main" id="{06FF5877-CBAB-4478-986F-3573A0058A39}"/>
              </a:ext>
            </a:extLst>
          </p:cNvPr>
          <p:cNvSpPr>
            <a:spLocks noGrp="1"/>
          </p:cNvSpPr>
          <p:nvPr>
            <p:ph type="body" sz="quarter" idx="28" hasCustomPrompt="1"/>
          </p:nvPr>
        </p:nvSpPr>
        <p:spPr>
          <a:xfrm>
            <a:off x="6268175"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22" name="Picture Placeholder 2">
            <a:extLst>
              <a:ext uri="{FF2B5EF4-FFF2-40B4-BE49-F238E27FC236}">
                <a16:creationId xmlns:a16="http://schemas.microsoft.com/office/drawing/2014/main" id="{ECF40B4C-982F-4AB2-935F-295BE83E259A}"/>
              </a:ext>
            </a:extLst>
          </p:cNvPr>
          <p:cNvSpPr>
            <a:spLocks noGrp="1"/>
          </p:cNvSpPr>
          <p:nvPr>
            <p:ph type="pic" sz="quarter" idx="29" hasCustomPrompt="1"/>
          </p:nvPr>
        </p:nvSpPr>
        <p:spPr>
          <a:xfrm>
            <a:off x="8173899" y="1657350"/>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23" name="Text Placeholder 6">
            <a:extLst>
              <a:ext uri="{FF2B5EF4-FFF2-40B4-BE49-F238E27FC236}">
                <a16:creationId xmlns:a16="http://schemas.microsoft.com/office/drawing/2014/main" id="{695DD8E1-FA95-48D0-AEE2-F57F2AFF60D9}"/>
              </a:ext>
            </a:extLst>
          </p:cNvPr>
          <p:cNvSpPr>
            <a:spLocks noGrp="1"/>
          </p:cNvSpPr>
          <p:nvPr>
            <p:ph type="body" sz="quarter" idx="30" hasCustomPrompt="1"/>
          </p:nvPr>
        </p:nvSpPr>
        <p:spPr>
          <a:xfrm>
            <a:off x="10050324" y="1657351"/>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24" name="Text Placeholder 6">
            <a:extLst>
              <a:ext uri="{FF2B5EF4-FFF2-40B4-BE49-F238E27FC236}">
                <a16:creationId xmlns:a16="http://schemas.microsoft.com/office/drawing/2014/main" id="{5ED88D0B-E6A4-4CE0-AC06-69810F28F159}"/>
              </a:ext>
            </a:extLst>
          </p:cNvPr>
          <p:cNvSpPr>
            <a:spLocks noGrp="1"/>
          </p:cNvSpPr>
          <p:nvPr>
            <p:ph type="body" sz="quarter" idx="31" hasCustomPrompt="1"/>
          </p:nvPr>
        </p:nvSpPr>
        <p:spPr>
          <a:xfrm>
            <a:off x="10050324" y="1967619"/>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5" name="Text Placeholder 6">
            <a:extLst>
              <a:ext uri="{FF2B5EF4-FFF2-40B4-BE49-F238E27FC236}">
                <a16:creationId xmlns:a16="http://schemas.microsoft.com/office/drawing/2014/main" id="{A66B2CFF-5688-4B3D-BB74-F59BFB81719F}"/>
              </a:ext>
            </a:extLst>
          </p:cNvPr>
          <p:cNvSpPr>
            <a:spLocks noGrp="1"/>
          </p:cNvSpPr>
          <p:nvPr>
            <p:ph type="body" sz="quarter" idx="32" hasCustomPrompt="1"/>
          </p:nvPr>
        </p:nvSpPr>
        <p:spPr>
          <a:xfrm>
            <a:off x="10050324" y="2277886"/>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26" name="Picture Placeholder 2">
            <a:extLst>
              <a:ext uri="{FF2B5EF4-FFF2-40B4-BE49-F238E27FC236}">
                <a16:creationId xmlns:a16="http://schemas.microsoft.com/office/drawing/2014/main" id="{99CCE435-91B0-4BA8-909C-84A681A09FB9}"/>
              </a:ext>
            </a:extLst>
          </p:cNvPr>
          <p:cNvSpPr>
            <a:spLocks noGrp="1"/>
          </p:cNvSpPr>
          <p:nvPr>
            <p:ph type="pic" sz="quarter" idx="33" hasCustomPrompt="1"/>
          </p:nvPr>
        </p:nvSpPr>
        <p:spPr>
          <a:xfrm>
            <a:off x="60960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27" name="Text Placeholder 6">
            <a:extLst>
              <a:ext uri="{FF2B5EF4-FFF2-40B4-BE49-F238E27FC236}">
                <a16:creationId xmlns:a16="http://schemas.microsoft.com/office/drawing/2014/main" id="{65A091F7-3DCB-47BC-B107-BF09A8FEE4D5}"/>
              </a:ext>
            </a:extLst>
          </p:cNvPr>
          <p:cNvSpPr>
            <a:spLocks noGrp="1"/>
          </p:cNvSpPr>
          <p:nvPr>
            <p:ph type="body" sz="quarter" idx="34" hasCustomPrompt="1"/>
          </p:nvPr>
        </p:nvSpPr>
        <p:spPr>
          <a:xfrm>
            <a:off x="248602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28" name="Text Placeholder 6">
            <a:extLst>
              <a:ext uri="{FF2B5EF4-FFF2-40B4-BE49-F238E27FC236}">
                <a16:creationId xmlns:a16="http://schemas.microsoft.com/office/drawing/2014/main" id="{EDEF6A02-7F1B-4BE7-BA4D-A8210D46022B}"/>
              </a:ext>
            </a:extLst>
          </p:cNvPr>
          <p:cNvSpPr>
            <a:spLocks noGrp="1"/>
          </p:cNvSpPr>
          <p:nvPr>
            <p:ph type="body" sz="quarter" idx="35" hasCustomPrompt="1"/>
          </p:nvPr>
        </p:nvSpPr>
        <p:spPr>
          <a:xfrm>
            <a:off x="248602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29" name="Text Placeholder 6">
            <a:extLst>
              <a:ext uri="{FF2B5EF4-FFF2-40B4-BE49-F238E27FC236}">
                <a16:creationId xmlns:a16="http://schemas.microsoft.com/office/drawing/2014/main" id="{2844D631-F40B-4199-A5E6-CB6FE8F33403}"/>
              </a:ext>
            </a:extLst>
          </p:cNvPr>
          <p:cNvSpPr>
            <a:spLocks noGrp="1"/>
          </p:cNvSpPr>
          <p:nvPr>
            <p:ph type="body" sz="quarter" idx="36" hasCustomPrompt="1"/>
          </p:nvPr>
        </p:nvSpPr>
        <p:spPr>
          <a:xfrm>
            <a:off x="248602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30" name="Picture Placeholder 2">
            <a:extLst>
              <a:ext uri="{FF2B5EF4-FFF2-40B4-BE49-F238E27FC236}">
                <a16:creationId xmlns:a16="http://schemas.microsoft.com/office/drawing/2014/main" id="{02436CF3-00B1-4417-9B89-2E18ED979269}"/>
              </a:ext>
            </a:extLst>
          </p:cNvPr>
          <p:cNvSpPr>
            <a:spLocks noGrp="1"/>
          </p:cNvSpPr>
          <p:nvPr>
            <p:ph type="pic" sz="quarter" idx="37" hasCustomPrompt="1"/>
          </p:nvPr>
        </p:nvSpPr>
        <p:spPr>
          <a:xfrm>
            <a:off x="4391750"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31" name="Text Placeholder 6">
            <a:extLst>
              <a:ext uri="{FF2B5EF4-FFF2-40B4-BE49-F238E27FC236}">
                <a16:creationId xmlns:a16="http://schemas.microsoft.com/office/drawing/2014/main" id="{0378FBD4-DA96-4281-9CA6-A467EDED5ADA}"/>
              </a:ext>
            </a:extLst>
          </p:cNvPr>
          <p:cNvSpPr>
            <a:spLocks noGrp="1"/>
          </p:cNvSpPr>
          <p:nvPr>
            <p:ph type="body" sz="quarter" idx="38" hasCustomPrompt="1"/>
          </p:nvPr>
        </p:nvSpPr>
        <p:spPr>
          <a:xfrm>
            <a:off x="6268175"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32" name="Text Placeholder 6">
            <a:extLst>
              <a:ext uri="{FF2B5EF4-FFF2-40B4-BE49-F238E27FC236}">
                <a16:creationId xmlns:a16="http://schemas.microsoft.com/office/drawing/2014/main" id="{169B6F42-052F-45C1-96F2-5FE64835451C}"/>
              </a:ext>
            </a:extLst>
          </p:cNvPr>
          <p:cNvSpPr>
            <a:spLocks noGrp="1"/>
          </p:cNvSpPr>
          <p:nvPr>
            <p:ph type="body" sz="quarter" idx="39" hasCustomPrompt="1"/>
          </p:nvPr>
        </p:nvSpPr>
        <p:spPr>
          <a:xfrm>
            <a:off x="6268175"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3" name="Text Placeholder 6">
            <a:extLst>
              <a:ext uri="{FF2B5EF4-FFF2-40B4-BE49-F238E27FC236}">
                <a16:creationId xmlns:a16="http://schemas.microsoft.com/office/drawing/2014/main" id="{54FEE6EF-4B51-4BDF-BA51-358BE285226C}"/>
              </a:ext>
            </a:extLst>
          </p:cNvPr>
          <p:cNvSpPr>
            <a:spLocks noGrp="1"/>
          </p:cNvSpPr>
          <p:nvPr>
            <p:ph type="body" sz="quarter" idx="40" hasCustomPrompt="1"/>
          </p:nvPr>
        </p:nvSpPr>
        <p:spPr>
          <a:xfrm>
            <a:off x="6268175"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
        <p:nvSpPr>
          <p:cNvPr id="34" name="Picture Placeholder 2">
            <a:extLst>
              <a:ext uri="{FF2B5EF4-FFF2-40B4-BE49-F238E27FC236}">
                <a16:creationId xmlns:a16="http://schemas.microsoft.com/office/drawing/2014/main" id="{4749ABEF-91BD-402B-8E24-9195D243C94F}"/>
              </a:ext>
            </a:extLst>
          </p:cNvPr>
          <p:cNvSpPr>
            <a:spLocks noGrp="1"/>
          </p:cNvSpPr>
          <p:nvPr>
            <p:ph type="pic" sz="quarter" idx="41" hasCustomPrompt="1"/>
          </p:nvPr>
        </p:nvSpPr>
        <p:spPr>
          <a:xfrm>
            <a:off x="8173899" y="3894318"/>
            <a:ext cx="1762125" cy="1981200"/>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dirty="0"/>
              <a:t>Click to insert picture</a:t>
            </a:r>
          </a:p>
        </p:txBody>
      </p:sp>
      <p:sp>
        <p:nvSpPr>
          <p:cNvPr id="35" name="Text Placeholder 6">
            <a:extLst>
              <a:ext uri="{FF2B5EF4-FFF2-40B4-BE49-F238E27FC236}">
                <a16:creationId xmlns:a16="http://schemas.microsoft.com/office/drawing/2014/main" id="{26624725-D93D-423A-BCF2-B1A78F18CB5F}"/>
              </a:ext>
            </a:extLst>
          </p:cNvPr>
          <p:cNvSpPr>
            <a:spLocks noGrp="1"/>
          </p:cNvSpPr>
          <p:nvPr>
            <p:ph type="body" sz="quarter" idx="42" hasCustomPrompt="1"/>
          </p:nvPr>
        </p:nvSpPr>
        <p:spPr>
          <a:xfrm>
            <a:off x="10050324" y="3894319"/>
            <a:ext cx="1532076" cy="248762"/>
          </a:xfrm>
          <a:prstGeom prst="rect">
            <a:avLst/>
          </a:prstGeom>
        </p:spPr>
        <p:txBody>
          <a:bodyPr lIns="0" tIns="0" rIns="0" bIns="0" anchor="t"/>
          <a:lstStyle>
            <a:lvl1pPr marL="0" indent="0">
              <a:buNone/>
              <a:defRPr sz="1400" b="1">
                <a:solidFill>
                  <a:srgbClr val="000000"/>
                </a:solidFill>
                <a:latin typeface="Arial" panose="020B0604020202020204" pitchFamily="34" charset="0"/>
                <a:cs typeface="Arial" panose="020B0604020202020204" pitchFamily="34" charset="0"/>
              </a:defRPr>
            </a:lvl1pPr>
          </a:lstStyle>
          <a:p>
            <a:pPr lvl="0"/>
            <a:r>
              <a:rPr lang="en-GB" noProof="0" dirty="0"/>
              <a:t>Name</a:t>
            </a:r>
          </a:p>
        </p:txBody>
      </p:sp>
      <p:sp>
        <p:nvSpPr>
          <p:cNvPr id="36" name="Text Placeholder 6">
            <a:extLst>
              <a:ext uri="{FF2B5EF4-FFF2-40B4-BE49-F238E27FC236}">
                <a16:creationId xmlns:a16="http://schemas.microsoft.com/office/drawing/2014/main" id="{65CA8432-ED07-4939-B8CC-705664AFF7EC}"/>
              </a:ext>
            </a:extLst>
          </p:cNvPr>
          <p:cNvSpPr>
            <a:spLocks noGrp="1"/>
          </p:cNvSpPr>
          <p:nvPr>
            <p:ph type="body" sz="quarter" idx="43" hasCustomPrompt="1"/>
          </p:nvPr>
        </p:nvSpPr>
        <p:spPr>
          <a:xfrm>
            <a:off x="10050324" y="4204587"/>
            <a:ext cx="1532076" cy="248762"/>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Title</a:t>
            </a:r>
          </a:p>
        </p:txBody>
      </p:sp>
      <p:sp>
        <p:nvSpPr>
          <p:cNvPr id="37" name="Text Placeholder 6">
            <a:extLst>
              <a:ext uri="{FF2B5EF4-FFF2-40B4-BE49-F238E27FC236}">
                <a16:creationId xmlns:a16="http://schemas.microsoft.com/office/drawing/2014/main" id="{6FC264D1-1261-4761-A3E9-B6E36AD75505}"/>
              </a:ext>
            </a:extLst>
          </p:cNvPr>
          <p:cNvSpPr>
            <a:spLocks noGrp="1"/>
          </p:cNvSpPr>
          <p:nvPr>
            <p:ph type="body" sz="quarter" idx="44" hasCustomPrompt="1"/>
          </p:nvPr>
        </p:nvSpPr>
        <p:spPr>
          <a:xfrm>
            <a:off x="10050324" y="4514854"/>
            <a:ext cx="1532076" cy="1360663"/>
          </a:xfrm>
          <a:prstGeom prst="rect">
            <a:avLst/>
          </a:prstGeom>
        </p:spPr>
        <p:txBody>
          <a:bodyPr lIns="0" tIns="0" rIns="0" bIns="0" anchor="t"/>
          <a:lstStyle>
            <a:lvl1pPr marL="0" indent="0">
              <a:buNone/>
              <a:defRPr sz="1100" b="0">
                <a:solidFill>
                  <a:srgbClr val="000000"/>
                </a:solidFill>
                <a:latin typeface="Arial" panose="020B0604020202020204" pitchFamily="34" charset="0"/>
                <a:cs typeface="Arial" panose="020B0604020202020204" pitchFamily="34" charset="0"/>
              </a:defRPr>
            </a:lvl1pPr>
          </a:lstStyle>
          <a:p>
            <a:pPr lvl="0"/>
            <a:r>
              <a:rPr lang="en-GB" noProof="0" dirty="0"/>
              <a:t>Description</a:t>
            </a:r>
          </a:p>
        </p:txBody>
      </p:sp>
    </p:spTree>
    <p:extLst>
      <p:ext uri="{BB962C8B-B14F-4D97-AF65-F5344CB8AC3E}">
        <p14:creationId xmlns:p14="http://schemas.microsoft.com/office/powerpoint/2010/main" val="10838937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bject / 3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18" name="Content Placeholder 2">
            <a:extLst>
              <a:ext uri="{FF2B5EF4-FFF2-40B4-BE49-F238E27FC236}">
                <a16:creationId xmlns:a16="http://schemas.microsoft.com/office/drawing/2014/main" id="{C288F867-4740-44A0-90D1-73F7F848207A}"/>
              </a:ext>
            </a:extLst>
          </p:cNvPr>
          <p:cNvSpPr>
            <a:spLocks noGrp="1"/>
          </p:cNvSpPr>
          <p:nvPr>
            <p:ph sz="quarter" idx="21" hasCustomPrompt="1"/>
          </p:nvPr>
        </p:nvSpPr>
        <p:spPr>
          <a:xfrm>
            <a:off x="609600" y="4276448"/>
            <a:ext cx="3481523"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Content Placeholder 2">
            <a:extLst>
              <a:ext uri="{FF2B5EF4-FFF2-40B4-BE49-F238E27FC236}">
                <a16:creationId xmlns:a16="http://schemas.microsoft.com/office/drawing/2014/main" id="{93DB67C4-9F11-4557-B2AD-F94C07FA5D81}"/>
              </a:ext>
            </a:extLst>
          </p:cNvPr>
          <p:cNvSpPr>
            <a:spLocks noGrp="1"/>
          </p:cNvSpPr>
          <p:nvPr>
            <p:ph sz="quarter" idx="22" hasCustomPrompt="1"/>
          </p:nvPr>
        </p:nvSpPr>
        <p:spPr>
          <a:xfrm>
            <a:off x="8100205"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3" name="Content Placeholder 2">
            <a:extLst>
              <a:ext uri="{FF2B5EF4-FFF2-40B4-BE49-F238E27FC236}">
                <a16:creationId xmlns:a16="http://schemas.microsoft.com/office/drawing/2014/main" id="{7AA74F2D-ECDC-476F-AB80-DC034B43E4DB}"/>
              </a:ext>
            </a:extLst>
          </p:cNvPr>
          <p:cNvSpPr>
            <a:spLocks noGrp="1"/>
          </p:cNvSpPr>
          <p:nvPr>
            <p:ph sz="quarter" idx="29" hasCustomPrompt="1"/>
          </p:nvPr>
        </p:nvSpPr>
        <p:spPr>
          <a:xfrm>
            <a:off x="4354903" y="4276448"/>
            <a:ext cx="3482195" cy="1596031"/>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icture Placeholder 2">
            <a:extLst>
              <a:ext uri="{FF2B5EF4-FFF2-40B4-BE49-F238E27FC236}">
                <a16:creationId xmlns:a16="http://schemas.microsoft.com/office/drawing/2014/main" id="{5DC0237C-5B3A-423F-9E49-E8750E4FBF84}"/>
              </a:ext>
            </a:extLst>
          </p:cNvPr>
          <p:cNvSpPr>
            <a:spLocks noGrp="1"/>
          </p:cNvSpPr>
          <p:nvPr>
            <p:ph type="pic" sz="quarter" idx="32"/>
          </p:nvPr>
        </p:nvSpPr>
        <p:spPr>
          <a:xfrm>
            <a:off x="0" y="0"/>
            <a:ext cx="12192000" cy="3429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r>
              <a:rPr lang="de-DE" noProof="0"/>
              <a:t>Bild durch Klicken auf Symbol hinzufügen</a:t>
            </a:r>
            <a:endParaRPr lang="en-GB" noProof="0"/>
          </a:p>
        </p:txBody>
      </p:sp>
      <p:sp>
        <p:nvSpPr>
          <p:cNvPr id="19" name="Text Placeholder 2">
            <a:extLst>
              <a:ext uri="{FF2B5EF4-FFF2-40B4-BE49-F238E27FC236}">
                <a16:creationId xmlns:a16="http://schemas.microsoft.com/office/drawing/2014/main" id="{7F41C0DD-30CA-4397-B0C4-E430873EAE90}"/>
              </a:ext>
            </a:extLst>
          </p:cNvPr>
          <p:cNvSpPr>
            <a:spLocks noGrp="1"/>
          </p:cNvSpPr>
          <p:nvPr>
            <p:ph type="body" sz="quarter" idx="25"/>
          </p:nvPr>
        </p:nvSpPr>
        <p:spPr>
          <a:xfrm>
            <a:off x="609601"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1" name="Text Placeholder 2">
            <a:extLst>
              <a:ext uri="{FF2B5EF4-FFF2-40B4-BE49-F238E27FC236}">
                <a16:creationId xmlns:a16="http://schemas.microsoft.com/office/drawing/2014/main" id="{0C5AAB74-40A5-48A1-AF34-6DF318983D49}"/>
              </a:ext>
            </a:extLst>
          </p:cNvPr>
          <p:cNvSpPr>
            <a:spLocks noGrp="1"/>
          </p:cNvSpPr>
          <p:nvPr>
            <p:ph type="body" sz="quarter" idx="33"/>
          </p:nvPr>
        </p:nvSpPr>
        <p:spPr>
          <a:xfrm>
            <a:off x="4355576"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22" name="Text Placeholder 2">
            <a:extLst>
              <a:ext uri="{FF2B5EF4-FFF2-40B4-BE49-F238E27FC236}">
                <a16:creationId xmlns:a16="http://schemas.microsoft.com/office/drawing/2014/main" id="{2776FE14-EFAA-45A1-996A-3F09F63B64EA}"/>
              </a:ext>
            </a:extLst>
          </p:cNvPr>
          <p:cNvSpPr>
            <a:spLocks noGrp="1"/>
          </p:cNvSpPr>
          <p:nvPr>
            <p:ph type="body" sz="quarter" idx="31"/>
          </p:nvPr>
        </p:nvSpPr>
        <p:spPr>
          <a:xfrm>
            <a:off x="8100205" y="3691671"/>
            <a:ext cx="3481522" cy="449942"/>
          </a:xfrm>
          <a:prstGeom prst="rect">
            <a:avLst/>
          </a:prstGeom>
        </p:spPr>
        <p:txBody>
          <a:bodyPr lIns="0" tIns="0" rIns="0" bIns="0"/>
          <a:lstStyle>
            <a:lvl1pPr marL="0" indent="0">
              <a:buNone/>
              <a:defRPr lang="en-US" sz="1800" b="1" dirty="0" smtClean="0">
                <a:solidFill>
                  <a:srgbClr val="000000"/>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Tree>
    <p:extLst>
      <p:ext uri="{BB962C8B-B14F-4D97-AF65-F5344CB8AC3E}">
        <p14:creationId xmlns:p14="http://schemas.microsoft.com/office/powerpoint/2010/main" val="3820626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D47A86-542A-134B-B94E-A2D616E4FF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30808" cy="351868"/>
          </a:xfrm>
          <a:prstGeom prst="rect">
            <a:avLst/>
          </a:prstGeom>
        </p:spPr>
      </p:pic>
      <p:pic>
        <p:nvPicPr>
          <p:cNvPr id="15" name="Picture 14">
            <a:extLst>
              <a:ext uri="{FF2B5EF4-FFF2-40B4-BE49-F238E27FC236}">
                <a16:creationId xmlns:a16="http://schemas.microsoft.com/office/drawing/2014/main" id="{5900A1B4-A648-4618-8289-A4564C9A1042}"/>
              </a:ext>
            </a:extLst>
          </p:cNvPr>
          <p:cNvPicPr>
            <a:picLocks noChangeAspect="1"/>
          </p:cNvPicPr>
          <p:nvPr userDrawn="1"/>
        </p:nvPicPr>
        <p:blipFill>
          <a:blip r:embed="rId3"/>
          <a:stretch>
            <a:fillRect/>
          </a:stretch>
        </p:blipFill>
        <p:spPr>
          <a:xfrm>
            <a:off x="0" y="6781800"/>
            <a:ext cx="12192000" cy="76200"/>
          </a:xfrm>
          <a:prstGeom prst="rect">
            <a:avLst/>
          </a:prstGeom>
        </p:spPr>
      </p:pic>
      <p:sp>
        <p:nvSpPr>
          <p:cNvPr id="6" name="Picture Placeholder 2">
            <a:extLst>
              <a:ext uri="{FF2B5EF4-FFF2-40B4-BE49-F238E27FC236}">
                <a16:creationId xmlns:a16="http://schemas.microsoft.com/office/drawing/2014/main" id="{F54CC3FC-7ECA-453F-B21F-57BB3524A006}"/>
              </a:ext>
            </a:extLst>
          </p:cNvPr>
          <p:cNvSpPr>
            <a:spLocks noGrp="1"/>
          </p:cNvSpPr>
          <p:nvPr>
            <p:ph type="pic" sz="quarter" idx="32"/>
          </p:nvPr>
        </p:nvSpPr>
        <p:spPr>
          <a:xfrm>
            <a:off x="0" y="0"/>
            <a:ext cx="12192000" cy="58674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r>
              <a:rPr lang="de-DE" noProof="0"/>
              <a:t>Bild durch Klicken auf Symbol hinzufügen</a:t>
            </a:r>
            <a:endParaRPr lang="en-GB" noProof="0"/>
          </a:p>
        </p:txBody>
      </p:sp>
    </p:spTree>
    <p:extLst>
      <p:ext uri="{BB962C8B-B14F-4D97-AF65-F5344CB8AC3E}">
        <p14:creationId xmlns:p14="http://schemas.microsoft.com/office/powerpoint/2010/main" val="1924125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Object Full Bleed">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FE5166B-EDCB-483E-97A0-84908C4F8935}"/>
              </a:ext>
            </a:extLst>
          </p:cNvPr>
          <p:cNvSpPr>
            <a:spLocks noGrp="1"/>
          </p:cNvSpPr>
          <p:nvPr>
            <p:ph type="pic" sz="quarter" idx="32"/>
          </p:nvPr>
        </p:nvSpPr>
        <p:spPr>
          <a:xfrm>
            <a:off x="0" y="0"/>
            <a:ext cx="12192000" cy="6858000"/>
          </a:xfrm>
          <a:prstGeom prst="rect">
            <a:avLst/>
          </a:prstGeom>
        </p:spPr>
        <p:txBody>
          <a:bodyPr anchor="ctr"/>
          <a:lstStyle>
            <a:lvl1pPr marL="0" indent="0" algn="ctr">
              <a:buNone/>
              <a:defRPr sz="1600">
                <a:solidFill>
                  <a:srgbClr val="000000"/>
                </a:solidFill>
                <a:latin typeface="Arial" panose="020B0604020202020204" pitchFamily="34" charset="0"/>
                <a:cs typeface="Arial" panose="020B0604020202020204" pitchFamily="34" charset="0"/>
              </a:defRPr>
            </a:lvl1pPr>
          </a:lstStyle>
          <a:p>
            <a:r>
              <a:rPr lang="de-DE" noProof="0"/>
              <a:t>Bild durch Klicken auf Symbol hinzufügen</a:t>
            </a:r>
            <a:endParaRPr lang="en-GB" noProof="0"/>
          </a:p>
        </p:txBody>
      </p:sp>
    </p:spTree>
    <p:extLst>
      <p:ext uri="{BB962C8B-B14F-4D97-AF65-F5344CB8AC3E}">
        <p14:creationId xmlns:p14="http://schemas.microsoft.com/office/powerpoint/2010/main" val="3222867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15:clr>
            <a:srgbClr val="FBAE40"/>
          </p15:clr>
        </p15:guide>
        <p15:guide id="4" pos="768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ation / Image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A76D2-0A07-4012-9496-0C6FC98C1861}"/>
              </a:ext>
            </a:extLst>
          </p:cNvPr>
          <p:cNvSpPr/>
          <p:nvPr userDrawn="1"/>
        </p:nvSpPr>
        <p:spPr>
          <a:xfrm>
            <a:off x="-1" y="1"/>
            <a:ext cx="12192001" cy="6871266"/>
          </a:xfrm>
          <a:custGeom>
            <a:avLst/>
            <a:gdLst>
              <a:gd name="connsiteX0" fmla="*/ 0 w 12192001"/>
              <a:gd name="connsiteY0" fmla="*/ 0 h 6860633"/>
              <a:gd name="connsiteX1" fmla="*/ 12192001 w 12192001"/>
              <a:gd name="connsiteY1" fmla="*/ 0 h 6860633"/>
              <a:gd name="connsiteX2" fmla="*/ 12192001 w 12192001"/>
              <a:gd name="connsiteY2" fmla="*/ 6860633 h 6860633"/>
              <a:gd name="connsiteX3" fmla="*/ 0 w 12192001"/>
              <a:gd name="connsiteY3" fmla="*/ 6860633 h 6860633"/>
              <a:gd name="connsiteX4" fmla="*/ 0 w 12192001"/>
              <a:gd name="connsiteY4" fmla="*/ 0 h 6860633"/>
              <a:gd name="connsiteX0" fmla="*/ 0 w 12192001"/>
              <a:gd name="connsiteY0" fmla="*/ 0 h 6871266"/>
              <a:gd name="connsiteX1" fmla="*/ 12192001 w 12192001"/>
              <a:gd name="connsiteY1" fmla="*/ 0 h 6871266"/>
              <a:gd name="connsiteX2" fmla="*/ 12181368 w 12192001"/>
              <a:gd name="connsiteY2" fmla="*/ 6871266 h 6871266"/>
              <a:gd name="connsiteX3" fmla="*/ 0 w 12192001"/>
              <a:gd name="connsiteY3" fmla="*/ 6860633 h 6871266"/>
              <a:gd name="connsiteX4" fmla="*/ 0 w 12192001"/>
              <a:gd name="connsiteY4" fmla="*/ 0 h 6871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71266">
                <a:moveTo>
                  <a:pt x="0" y="0"/>
                </a:moveTo>
                <a:lnTo>
                  <a:pt x="12192001" y="0"/>
                </a:lnTo>
                <a:cubicBezTo>
                  <a:pt x="12188457" y="2290422"/>
                  <a:pt x="12184912" y="4580844"/>
                  <a:pt x="12181368" y="6871266"/>
                </a:cubicBezTo>
                <a:lnTo>
                  <a:pt x="0" y="6860633"/>
                </a:lnTo>
                <a:lnTo>
                  <a:pt x="0" y="0"/>
                </a:lnTo>
                <a:close/>
              </a:path>
            </a:pathLst>
          </a:custGeom>
          <a:gradFill flip="none" rotWithShape="1">
            <a:gsLst>
              <a:gs pos="75000">
                <a:srgbClr val="0F5F7E"/>
              </a:gs>
              <a:gs pos="35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16">
            <a:extLst>
              <a:ext uri="{FF2B5EF4-FFF2-40B4-BE49-F238E27FC236}">
                <a16:creationId xmlns:a16="http://schemas.microsoft.com/office/drawing/2014/main" id="{BA524A99-4FA6-4820-961E-79896EC97AE5}"/>
              </a:ext>
            </a:extLst>
          </p:cNvPr>
          <p:cNvSpPr>
            <a:spLocks noGrp="1"/>
          </p:cNvSpPr>
          <p:nvPr>
            <p:ph type="pic" sz="quarter" idx="12" hasCustomPrompt="1"/>
          </p:nvPr>
        </p:nvSpPr>
        <p:spPr>
          <a:xfrm>
            <a:off x="-1" y="0"/>
            <a:ext cx="7461775" cy="686063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1377" h="6860633">
                <a:moveTo>
                  <a:pt x="0" y="0"/>
                </a:moveTo>
                <a:lnTo>
                  <a:pt x="8291377" y="0"/>
                </a:lnTo>
                <a:lnTo>
                  <a:pt x="5336493" y="6860633"/>
                </a:lnTo>
                <a:lnTo>
                  <a:pt x="0" y="6858000"/>
                </a:lnTo>
                <a:lnTo>
                  <a:pt x="0" y="0"/>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FFFFFF"/>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insert </a:t>
            </a:r>
            <a:r>
              <a:rPr lang="en-GB" noProof="0" dirty="0"/>
              <a:t>picture</a:t>
            </a:r>
          </a:p>
        </p:txBody>
      </p:sp>
      <p:pic>
        <p:nvPicPr>
          <p:cNvPr id="9" name="Picture 8">
            <a:extLst>
              <a:ext uri="{FF2B5EF4-FFF2-40B4-BE49-F238E27FC236}">
                <a16:creationId xmlns:a16="http://schemas.microsoft.com/office/drawing/2014/main" id="{A862A3A3-75F9-4D65-A08C-6B24054712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3" y="6131290"/>
            <a:ext cx="1141314" cy="351868"/>
          </a:xfrm>
          <a:prstGeom prst="rect">
            <a:avLst/>
          </a:prstGeom>
        </p:spPr>
      </p:pic>
      <p:sp>
        <p:nvSpPr>
          <p:cNvPr id="10" name="Text Placeholder 6">
            <a:extLst>
              <a:ext uri="{FF2B5EF4-FFF2-40B4-BE49-F238E27FC236}">
                <a16:creationId xmlns:a16="http://schemas.microsoft.com/office/drawing/2014/main" id="{60486239-718B-45BB-8FEC-96658F65BCE2}"/>
              </a:ext>
            </a:extLst>
          </p:cNvPr>
          <p:cNvSpPr>
            <a:spLocks noGrp="1"/>
          </p:cNvSpPr>
          <p:nvPr>
            <p:ph type="body" sz="quarter" idx="11" hasCustomPrompt="1"/>
          </p:nvPr>
        </p:nvSpPr>
        <p:spPr>
          <a:xfrm>
            <a:off x="7634514" y="2877181"/>
            <a:ext cx="3947886" cy="2313463"/>
          </a:xfrm>
          <a:prstGeom prst="rect">
            <a:avLst/>
          </a:prstGeom>
        </p:spPr>
        <p:txBody>
          <a:bodyPr/>
          <a:lstStyle>
            <a:lvl1pPr marL="0" indent="0">
              <a:lnSpc>
                <a:spcPts val="2560"/>
              </a:lnSpc>
              <a:buNone/>
              <a:defRPr sz="1800" b="1" i="0">
                <a:solidFill>
                  <a:schemeClr val="bg1"/>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US" dirty="0"/>
              <a:t>Click to add quote</a:t>
            </a:r>
          </a:p>
        </p:txBody>
      </p:sp>
      <p:sp>
        <p:nvSpPr>
          <p:cNvPr id="11" name="Freeform 6">
            <a:extLst>
              <a:ext uri="{FF2B5EF4-FFF2-40B4-BE49-F238E27FC236}">
                <a16:creationId xmlns:a16="http://schemas.microsoft.com/office/drawing/2014/main" id="{714578F8-3070-4D38-9653-6B7AD2BDD031}"/>
              </a:ext>
            </a:extLst>
          </p:cNvPr>
          <p:cNvSpPr>
            <a:spLocks noEditPoints="1"/>
          </p:cNvSpPr>
          <p:nvPr userDrawn="1"/>
        </p:nvSpPr>
        <p:spPr bwMode="auto">
          <a:xfrm>
            <a:off x="7045976" y="2806365"/>
            <a:ext cx="415798" cy="344809"/>
          </a:xfrm>
          <a:custGeom>
            <a:avLst/>
            <a:gdLst>
              <a:gd name="T0" fmla="*/ 694 w 1167"/>
              <a:gd name="T1" fmla="*/ 1006 h 1006"/>
              <a:gd name="T2" fmla="*/ 694 w 1167"/>
              <a:gd name="T3" fmla="*/ 1006 h 1006"/>
              <a:gd name="T4" fmla="*/ 694 w 1167"/>
              <a:gd name="T5" fmla="*/ 562 h 1006"/>
              <a:gd name="T6" fmla="*/ 1043 w 1167"/>
              <a:gd name="T7" fmla="*/ 0 h 1006"/>
              <a:gd name="T8" fmla="*/ 1148 w 1167"/>
              <a:gd name="T9" fmla="*/ 191 h 1006"/>
              <a:gd name="T10" fmla="*/ 934 w 1167"/>
              <a:gd name="T11" fmla="*/ 526 h 1006"/>
              <a:gd name="T12" fmla="*/ 1167 w 1167"/>
              <a:gd name="T13" fmla="*/ 526 h 1006"/>
              <a:gd name="T14" fmla="*/ 1167 w 1167"/>
              <a:gd name="T15" fmla="*/ 1006 h 1006"/>
              <a:gd name="T16" fmla="*/ 694 w 1167"/>
              <a:gd name="T17" fmla="*/ 1006 h 1006"/>
              <a:gd name="T18" fmla="*/ 0 w 1167"/>
              <a:gd name="T19" fmla="*/ 1006 h 1006"/>
              <a:gd name="T20" fmla="*/ 0 w 1167"/>
              <a:gd name="T21" fmla="*/ 1006 h 1006"/>
              <a:gd name="T22" fmla="*/ 0 w 1167"/>
              <a:gd name="T23" fmla="*/ 562 h 1006"/>
              <a:gd name="T24" fmla="*/ 342 w 1167"/>
              <a:gd name="T25" fmla="*/ 0 h 1006"/>
              <a:gd name="T26" fmla="*/ 448 w 1167"/>
              <a:gd name="T27" fmla="*/ 191 h 1006"/>
              <a:gd name="T28" fmla="*/ 234 w 1167"/>
              <a:gd name="T29" fmla="*/ 526 h 1006"/>
              <a:gd name="T30" fmla="*/ 471 w 1167"/>
              <a:gd name="T31" fmla="*/ 526 h 1006"/>
              <a:gd name="T32" fmla="*/ 471 w 1167"/>
              <a:gd name="T33" fmla="*/ 1006 h 1006"/>
              <a:gd name="T34" fmla="*/ 0 w 1167"/>
              <a:gd name="T35"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14607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A39D9E-FEBC-A546-B283-04E1E5CB7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4">
            <a:extLst>
              <a:ext uri="{FF2B5EF4-FFF2-40B4-BE49-F238E27FC236}">
                <a16:creationId xmlns:a16="http://schemas.microsoft.com/office/drawing/2014/main" id="{87B80B9E-E90A-F446-B05E-E8D3827924D3}"/>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8"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9" name="Text Placeholder 6"/>
          <p:cNvSpPr>
            <a:spLocks noGrp="1"/>
          </p:cNvSpPr>
          <p:nvPr>
            <p:ph type="body" sz="quarter" idx="11"/>
          </p:nvPr>
        </p:nvSpPr>
        <p:spPr>
          <a:xfrm>
            <a:off x="7003915" y="3707691"/>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38587715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Quotation / Image R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586F9F-5BA4-A74E-AAFE-C4A4B340DE72}"/>
              </a:ext>
            </a:extLst>
          </p:cNvPr>
          <p:cNvSpPr/>
          <p:nvPr userDrawn="1"/>
        </p:nvSpPr>
        <p:spPr>
          <a:xfrm>
            <a:off x="0" y="0"/>
            <a:ext cx="12192001" cy="6860633"/>
          </a:xfrm>
          <a:prstGeom prst="rect">
            <a:avLst/>
          </a:prstGeom>
          <a:gradFill flip="none" rotWithShape="1">
            <a:gsLst>
              <a:gs pos="72000">
                <a:srgbClr val="0F5F7E"/>
              </a:gs>
              <a:gs pos="24000">
                <a:schemeClr val="accent1"/>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6">
            <a:extLst>
              <a:ext uri="{FF2B5EF4-FFF2-40B4-BE49-F238E27FC236}">
                <a16:creationId xmlns:a16="http://schemas.microsoft.com/office/drawing/2014/main" id="{60486239-718B-45BB-8FEC-96658F65BCE2}"/>
              </a:ext>
            </a:extLst>
          </p:cNvPr>
          <p:cNvSpPr>
            <a:spLocks noGrp="1"/>
          </p:cNvSpPr>
          <p:nvPr>
            <p:ph type="body" sz="quarter" idx="11" hasCustomPrompt="1"/>
          </p:nvPr>
        </p:nvSpPr>
        <p:spPr>
          <a:xfrm>
            <a:off x="1187631" y="2862893"/>
            <a:ext cx="3947886" cy="2313463"/>
          </a:xfrm>
          <a:prstGeom prst="rect">
            <a:avLst/>
          </a:prstGeom>
        </p:spPr>
        <p:txBody>
          <a:bodyPr/>
          <a:lstStyle>
            <a:lvl1pPr marL="0" indent="0">
              <a:lnSpc>
                <a:spcPts val="2560"/>
              </a:lnSpc>
              <a:buNone/>
              <a:defRPr sz="1800" b="1" i="0">
                <a:solidFill>
                  <a:srgbClr val="FFFFFF"/>
                </a:solidFill>
                <a:latin typeface="Arial" panose="020B0604020202020204" pitchFamily="34" charset="0"/>
                <a:cs typeface="Arial" panose="020B0604020202020204" pitchFamily="34" charset="0"/>
              </a:defRPr>
            </a:lvl1pPr>
            <a:lvl2pPr marL="457200" indent="0">
              <a:buNone/>
              <a:defRPr b="0" i="0">
                <a:solidFill>
                  <a:schemeClr val="tx1"/>
                </a:solidFill>
                <a:latin typeface="Arial" panose="020B0604020202020204" pitchFamily="34" charset="0"/>
                <a:cs typeface="Arial" panose="020B0604020202020204" pitchFamily="34" charset="0"/>
              </a:defRPr>
            </a:lvl2pPr>
            <a:lvl3pPr marL="914400" indent="0">
              <a:buNone/>
              <a:defRPr b="0" i="0">
                <a:solidFill>
                  <a:schemeClr val="tx1"/>
                </a:solidFill>
                <a:latin typeface="Arial" panose="020B0604020202020204" pitchFamily="34" charset="0"/>
                <a:cs typeface="Arial" panose="020B0604020202020204" pitchFamily="34" charset="0"/>
              </a:defRPr>
            </a:lvl3pPr>
            <a:lvl4pPr marL="1371600" indent="0">
              <a:buNone/>
              <a:defRPr b="0" i="0">
                <a:solidFill>
                  <a:schemeClr val="tx1"/>
                </a:solidFill>
                <a:latin typeface="Arial" panose="020B0604020202020204" pitchFamily="34" charset="0"/>
                <a:cs typeface="Arial" panose="020B0604020202020204" pitchFamily="34" charset="0"/>
              </a:defRPr>
            </a:lvl4pPr>
            <a:lvl5pPr marL="1828800" indent="0">
              <a:buNone/>
              <a:defRPr b="0" i="0">
                <a:solidFill>
                  <a:schemeClr val="tx1"/>
                </a:solidFill>
                <a:latin typeface="Arial" panose="020B0604020202020204" pitchFamily="34" charset="0"/>
                <a:cs typeface="Arial" panose="020B0604020202020204" pitchFamily="34" charset="0"/>
              </a:defRPr>
            </a:lvl5pPr>
          </a:lstStyle>
          <a:p>
            <a:pPr lvl="0"/>
            <a:r>
              <a:rPr lang="en-GB" noProof="0" dirty="0"/>
              <a:t>Click to add quote</a:t>
            </a:r>
          </a:p>
        </p:txBody>
      </p:sp>
      <p:sp>
        <p:nvSpPr>
          <p:cNvPr id="11" name="Freeform 6">
            <a:extLst>
              <a:ext uri="{FF2B5EF4-FFF2-40B4-BE49-F238E27FC236}">
                <a16:creationId xmlns:a16="http://schemas.microsoft.com/office/drawing/2014/main" id="{714578F8-3070-4D38-9653-6B7AD2BDD031}"/>
              </a:ext>
            </a:extLst>
          </p:cNvPr>
          <p:cNvSpPr>
            <a:spLocks noEditPoints="1"/>
          </p:cNvSpPr>
          <p:nvPr userDrawn="1"/>
        </p:nvSpPr>
        <p:spPr bwMode="auto">
          <a:xfrm>
            <a:off x="599093" y="2806365"/>
            <a:ext cx="415798" cy="344809"/>
          </a:xfrm>
          <a:custGeom>
            <a:avLst/>
            <a:gdLst>
              <a:gd name="T0" fmla="*/ 694 w 1167"/>
              <a:gd name="T1" fmla="*/ 1006 h 1006"/>
              <a:gd name="T2" fmla="*/ 694 w 1167"/>
              <a:gd name="T3" fmla="*/ 1006 h 1006"/>
              <a:gd name="T4" fmla="*/ 694 w 1167"/>
              <a:gd name="T5" fmla="*/ 562 h 1006"/>
              <a:gd name="T6" fmla="*/ 1043 w 1167"/>
              <a:gd name="T7" fmla="*/ 0 h 1006"/>
              <a:gd name="T8" fmla="*/ 1148 w 1167"/>
              <a:gd name="T9" fmla="*/ 191 h 1006"/>
              <a:gd name="T10" fmla="*/ 934 w 1167"/>
              <a:gd name="T11" fmla="*/ 526 h 1006"/>
              <a:gd name="T12" fmla="*/ 1167 w 1167"/>
              <a:gd name="T13" fmla="*/ 526 h 1006"/>
              <a:gd name="T14" fmla="*/ 1167 w 1167"/>
              <a:gd name="T15" fmla="*/ 1006 h 1006"/>
              <a:gd name="T16" fmla="*/ 694 w 1167"/>
              <a:gd name="T17" fmla="*/ 1006 h 1006"/>
              <a:gd name="T18" fmla="*/ 0 w 1167"/>
              <a:gd name="T19" fmla="*/ 1006 h 1006"/>
              <a:gd name="T20" fmla="*/ 0 w 1167"/>
              <a:gd name="T21" fmla="*/ 1006 h 1006"/>
              <a:gd name="T22" fmla="*/ 0 w 1167"/>
              <a:gd name="T23" fmla="*/ 562 h 1006"/>
              <a:gd name="T24" fmla="*/ 342 w 1167"/>
              <a:gd name="T25" fmla="*/ 0 h 1006"/>
              <a:gd name="T26" fmla="*/ 448 w 1167"/>
              <a:gd name="T27" fmla="*/ 191 h 1006"/>
              <a:gd name="T28" fmla="*/ 234 w 1167"/>
              <a:gd name="T29" fmla="*/ 526 h 1006"/>
              <a:gd name="T30" fmla="*/ 471 w 1167"/>
              <a:gd name="T31" fmla="*/ 526 h 1006"/>
              <a:gd name="T32" fmla="*/ 471 w 1167"/>
              <a:gd name="T33" fmla="*/ 1006 h 1006"/>
              <a:gd name="T34" fmla="*/ 0 w 1167"/>
              <a:gd name="T35"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7" h="1006">
                <a:moveTo>
                  <a:pt x="694" y="1006"/>
                </a:moveTo>
                <a:lnTo>
                  <a:pt x="694" y="1006"/>
                </a:lnTo>
                <a:lnTo>
                  <a:pt x="694" y="562"/>
                </a:lnTo>
                <a:cubicBezTo>
                  <a:pt x="694" y="296"/>
                  <a:pt x="770" y="115"/>
                  <a:pt x="1043" y="0"/>
                </a:cubicBezTo>
                <a:lnTo>
                  <a:pt x="1148" y="191"/>
                </a:lnTo>
                <a:cubicBezTo>
                  <a:pt x="977" y="273"/>
                  <a:pt x="934" y="361"/>
                  <a:pt x="934" y="526"/>
                </a:cubicBezTo>
                <a:lnTo>
                  <a:pt x="1167" y="526"/>
                </a:lnTo>
                <a:lnTo>
                  <a:pt x="1167" y="1006"/>
                </a:lnTo>
                <a:lnTo>
                  <a:pt x="694" y="1006"/>
                </a:lnTo>
                <a:close/>
                <a:moveTo>
                  <a:pt x="0" y="1006"/>
                </a:moveTo>
                <a:lnTo>
                  <a:pt x="0" y="1006"/>
                </a:lnTo>
                <a:lnTo>
                  <a:pt x="0" y="562"/>
                </a:lnTo>
                <a:cubicBezTo>
                  <a:pt x="0" y="296"/>
                  <a:pt x="69" y="115"/>
                  <a:pt x="342" y="0"/>
                </a:cubicBezTo>
                <a:lnTo>
                  <a:pt x="448" y="191"/>
                </a:lnTo>
                <a:cubicBezTo>
                  <a:pt x="277" y="273"/>
                  <a:pt x="234" y="361"/>
                  <a:pt x="234" y="526"/>
                </a:cubicBezTo>
                <a:lnTo>
                  <a:pt x="471" y="526"/>
                </a:lnTo>
                <a:lnTo>
                  <a:pt x="471" y="1006"/>
                </a:lnTo>
                <a:lnTo>
                  <a:pt x="0" y="1006"/>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 name="Picture Placeholder 16">
            <a:extLst>
              <a:ext uri="{FF2B5EF4-FFF2-40B4-BE49-F238E27FC236}">
                <a16:creationId xmlns:a16="http://schemas.microsoft.com/office/drawing/2014/main" id="{CA817B09-FA85-4201-96DA-9D22BA6F481F}"/>
              </a:ext>
            </a:extLst>
          </p:cNvPr>
          <p:cNvSpPr>
            <a:spLocks noGrp="1"/>
          </p:cNvSpPr>
          <p:nvPr>
            <p:ph type="pic" sz="quarter" idx="12" hasCustomPrompt="1"/>
          </p:nvPr>
        </p:nvSpPr>
        <p:spPr>
          <a:xfrm>
            <a:off x="4635044" y="-2634"/>
            <a:ext cx="7561245" cy="6869823"/>
          </a:xfrm>
          <a:custGeom>
            <a:avLst/>
            <a:gdLst>
              <a:gd name="connsiteX0" fmla="*/ 0 w 6927273"/>
              <a:gd name="connsiteY0" fmla="*/ 0 h 6858000"/>
              <a:gd name="connsiteX1" fmla="*/ 6927273 w 6927273"/>
              <a:gd name="connsiteY1" fmla="*/ 0 h 6858000"/>
              <a:gd name="connsiteX2" fmla="*/ 6927273 w 6927273"/>
              <a:gd name="connsiteY2" fmla="*/ 6858000 h 6858000"/>
              <a:gd name="connsiteX3" fmla="*/ 0 w 6927273"/>
              <a:gd name="connsiteY3" fmla="*/ 6858000 h 6858000"/>
              <a:gd name="connsiteX4" fmla="*/ 0 w 6927273"/>
              <a:gd name="connsiteY4" fmla="*/ 0 h 6858000"/>
              <a:gd name="connsiteX0" fmla="*/ 0 w 6927273"/>
              <a:gd name="connsiteY0" fmla="*/ 0 h 6858000"/>
              <a:gd name="connsiteX1" fmla="*/ 6927273 w 6927273"/>
              <a:gd name="connsiteY1" fmla="*/ 0 h 6858000"/>
              <a:gd name="connsiteX2" fmla="*/ 4122290 w 6927273"/>
              <a:gd name="connsiteY2" fmla="*/ 6845643 h 6858000"/>
              <a:gd name="connsiteX3" fmla="*/ 0 w 6927273"/>
              <a:gd name="connsiteY3" fmla="*/ 6858000 h 6858000"/>
              <a:gd name="connsiteX4" fmla="*/ 0 w 6927273"/>
              <a:gd name="connsiteY4" fmla="*/ 0 h 6858000"/>
              <a:gd name="connsiteX0" fmla="*/ 0 w 8261397"/>
              <a:gd name="connsiteY0" fmla="*/ 0 h 6858000"/>
              <a:gd name="connsiteX1" fmla="*/ 8261397 w 8261397"/>
              <a:gd name="connsiteY1" fmla="*/ 14990 h 6858000"/>
              <a:gd name="connsiteX2" fmla="*/ 4122290 w 8261397"/>
              <a:gd name="connsiteY2" fmla="*/ 6845643 h 6858000"/>
              <a:gd name="connsiteX3" fmla="*/ 0 w 8261397"/>
              <a:gd name="connsiteY3" fmla="*/ 6858000 h 6858000"/>
              <a:gd name="connsiteX4" fmla="*/ 0 w 8261397"/>
              <a:gd name="connsiteY4" fmla="*/ 0 h 6858000"/>
              <a:gd name="connsiteX0" fmla="*/ 0 w 8261397"/>
              <a:gd name="connsiteY0" fmla="*/ 0 h 6860633"/>
              <a:gd name="connsiteX1" fmla="*/ 8261397 w 8261397"/>
              <a:gd name="connsiteY1" fmla="*/ 14990 h 6860633"/>
              <a:gd name="connsiteX2" fmla="*/ 5336493 w 8261397"/>
              <a:gd name="connsiteY2" fmla="*/ 6860633 h 6860633"/>
              <a:gd name="connsiteX3" fmla="*/ 0 w 8261397"/>
              <a:gd name="connsiteY3" fmla="*/ 6858000 h 6860633"/>
              <a:gd name="connsiteX4" fmla="*/ 0 w 8261397"/>
              <a:gd name="connsiteY4" fmla="*/ 0 h 6860633"/>
              <a:gd name="connsiteX0" fmla="*/ 0 w 8291377"/>
              <a:gd name="connsiteY0" fmla="*/ 0 h 6860633"/>
              <a:gd name="connsiteX1" fmla="*/ 8291377 w 8291377"/>
              <a:gd name="connsiteY1" fmla="*/ 0 h 6860633"/>
              <a:gd name="connsiteX2" fmla="*/ 5336493 w 8291377"/>
              <a:gd name="connsiteY2" fmla="*/ 6860633 h 6860633"/>
              <a:gd name="connsiteX3" fmla="*/ 0 w 8291377"/>
              <a:gd name="connsiteY3" fmla="*/ 6858000 h 6860633"/>
              <a:gd name="connsiteX4" fmla="*/ 0 w 8291377"/>
              <a:gd name="connsiteY4" fmla="*/ 0 h 6860633"/>
              <a:gd name="connsiteX0" fmla="*/ 0 w 8317836"/>
              <a:gd name="connsiteY0" fmla="*/ 0 h 6858000"/>
              <a:gd name="connsiteX1" fmla="*/ 8291377 w 8317836"/>
              <a:gd name="connsiteY1" fmla="*/ 0 h 6858000"/>
              <a:gd name="connsiteX2" fmla="*/ 8317836 w 8317836"/>
              <a:gd name="connsiteY2" fmla="*/ 6848601 h 6858000"/>
              <a:gd name="connsiteX3" fmla="*/ 0 w 8317836"/>
              <a:gd name="connsiteY3" fmla="*/ 6858000 h 6858000"/>
              <a:gd name="connsiteX4" fmla="*/ 0 w 8317836"/>
              <a:gd name="connsiteY4" fmla="*/ 0 h 6858000"/>
              <a:gd name="connsiteX0" fmla="*/ 0 w 8317836"/>
              <a:gd name="connsiteY0" fmla="*/ 0 h 6848601"/>
              <a:gd name="connsiteX1" fmla="*/ 8291377 w 8317836"/>
              <a:gd name="connsiteY1" fmla="*/ 0 h 6848601"/>
              <a:gd name="connsiteX2" fmla="*/ 8317836 w 8317836"/>
              <a:gd name="connsiteY2" fmla="*/ 6848601 h 6848601"/>
              <a:gd name="connsiteX3" fmla="*/ 3115036 w 8317836"/>
              <a:gd name="connsiteY3" fmla="*/ 6845968 h 6848601"/>
              <a:gd name="connsiteX4" fmla="*/ 0 w 8317836"/>
              <a:gd name="connsiteY4" fmla="*/ 0 h 6848601"/>
              <a:gd name="connsiteX0" fmla="*/ 0 w 8317836"/>
              <a:gd name="connsiteY0" fmla="*/ 0 h 6848601"/>
              <a:gd name="connsiteX1" fmla="*/ 8291377 w 8317836"/>
              <a:gd name="connsiteY1" fmla="*/ 0 h 6848601"/>
              <a:gd name="connsiteX2" fmla="*/ 8317836 w 8317836"/>
              <a:gd name="connsiteY2" fmla="*/ 6848601 h 6848601"/>
              <a:gd name="connsiteX3" fmla="*/ 3088298 w 8317836"/>
              <a:gd name="connsiteY3" fmla="*/ 6845968 h 6848601"/>
              <a:gd name="connsiteX4" fmla="*/ 0 w 8317836"/>
              <a:gd name="connsiteY4" fmla="*/ 0 h 6848601"/>
              <a:gd name="connsiteX0" fmla="*/ 0 w 8304466"/>
              <a:gd name="connsiteY0" fmla="*/ 0 h 6848601"/>
              <a:gd name="connsiteX1" fmla="*/ 8291377 w 8304466"/>
              <a:gd name="connsiteY1" fmla="*/ 0 h 6848601"/>
              <a:gd name="connsiteX2" fmla="*/ 8304466 w 8304466"/>
              <a:gd name="connsiteY2" fmla="*/ 6848601 h 6848601"/>
              <a:gd name="connsiteX3" fmla="*/ 3088298 w 8304466"/>
              <a:gd name="connsiteY3" fmla="*/ 6845968 h 6848601"/>
              <a:gd name="connsiteX4" fmla="*/ 0 w 8304466"/>
              <a:gd name="connsiteY4" fmla="*/ 0 h 6848601"/>
              <a:gd name="connsiteX0" fmla="*/ 0 w 8330971"/>
              <a:gd name="connsiteY0" fmla="*/ 0 h 6864504"/>
              <a:gd name="connsiteX1" fmla="*/ 8291377 w 8330971"/>
              <a:gd name="connsiteY1" fmla="*/ 0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4504"/>
              <a:gd name="connsiteX1" fmla="*/ 8309049 w 8330971"/>
              <a:gd name="connsiteY1" fmla="*/ 15902 h 6864504"/>
              <a:gd name="connsiteX2" fmla="*/ 8330971 w 8330971"/>
              <a:gd name="connsiteY2" fmla="*/ 6864504 h 6864504"/>
              <a:gd name="connsiteX3" fmla="*/ 3088298 w 8330971"/>
              <a:gd name="connsiteY3" fmla="*/ 6845968 h 6864504"/>
              <a:gd name="connsiteX4" fmla="*/ 0 w 8330971"/>
              <a:gd name="connsiteY4" fmla="*/ 0 h 6864504"/>
              <a:gd name="connsiteX0" fmla="*/ 0 w 8330971"/>
              <a:gd name="connsiteY0" fmla="*/ 0 h 6869822"/>
              <a:gd name="connsiteX1" fmla="*/ 8309049 w 8330971"/>
              <a:gd name="connsiteY1" fmla="*/ 15902 h 6869822"/>
              <a:gd name="connsiteX2" fmla="*/ 8330971 w 8330971"/>
              <a:gd name="connsiteY2" fmla="*/ 6864504 h 6869822"/>
              <a:gd name="connsiteX3" fmla="*/ 3070629 w 8330971"/>
              <a:gd name="connsiteY3" fmla="*/ 6869822 h 6869822"/>
              <a:gd name="connsiteX4" fmla="*/ 0 w 8330971"/>
              <a:gd name="connsiteY4" fmla="*/ 0 h 6869822"/>
              <a:gd name="connsiteX0" fmla="*/ 0 w 8330971"/>
              <a:gd name="connsiteY0" fmla="*/ 0 h 6869822"/>
              <a:gd name="connsiteX1" fmla="*/ 830904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30971"/>
              <a:gd name="connsiteY0" fmla="*/ 0 h 6869822"/>
              <a:gd name="connsiteX1" fmla="*/ 8291379 w 8330971"/>
              <a:gd name="connsiteY1" fmla="*/ 15902 h 6869822"/>
              <a:gd name="connsiteX2" fmla="*/ 8330971 w 8330971"/>
              <a:gd name="connsiteY2" fmla="*/ 6864504 h 6869822"/>
              <a:gd name="connsiteX3" fmla="*/ 3035289 w 8330971"/>
              <a:gd name="connsiteY3" fmla="*/ 6869822 h 6869822"/>
              <a:gd name="connsiteX4" fmla="*/ 0 w 8330971"/>
              <a:gd name="connsiteY4" fmla="*/ 0 h 6869822"/>
              <a:gd name="connsiteX0" fmla="*/ 0 w 8366312"/>
              <a:gd name="connsiteY0" fmla="*/ 0 h 6861870"/>
              <a:gd name="connsiteX1" fmla="*/ 8326720 w 8366312"/>
              <a:gd name="connsiteY1" fmla="*/ 7950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312"/>
              <a:gd name="connsiteY0" fmla="*/ 0 h 6861870"/>
              <a:gd name="connsiteX1" fmla="*/ 8344392 w 8366312"/>
              <a:gd name="connsiteY1" fmla="*/ 15901 h 6861870"/>
              <a:gd name="connsiteX2" fmla="*/ 8366312 w 8366312"/>
              <a:gd name="connsiteY2" fmla="*/ 6856552 h 6861870"/>
              <a:gd name="connsiteX3" fmla="*/ 3070630 w 8366312"/>
              <a:gd name="connsiteY3" fmla="*/ 6861870 h 6861870"/>
              <a:gd name="connsiteX4" fmla="*/ 0 w 8366312"/>
              <a:gd name="connsiteY4" fmla="*/ 0 h 6861870"/>
              <a:gd name="connsiteX0" fmla="*/ 0 w 8366563"/>
              <a:gd name="connsiteY0" fmla="*/ 0 h 6861870"/>
              <a:gd name="connsiteX1" fmla="*/ 8353228 w 8366563"/>
              <a:gd name="connsiteY1" fmla="*/ 15901 h 6861870"/>
              <a:gd name="connsiteX2" fmla="*/ 8366312 w 8366563"/>
              <a:gd name="connsiteY2" fmla="*/ 6856552 h 6861870"/>
              <a:gd name="connsiteX3" fmla="*/ 3070630 w 8366563"/>
              <a:gd name="connsiteY3" fmla="*/ 6861870 h 6861870"/>
              <a:gd name="connsiteX4" fmla="*/ 0 w 8366563"/>
              <a:gd name="connsiteY4" fmla="*/ 0 h 6861870"/>
              <a:gd name="connsiteX0" fmla="*/ 0 w 8366563"/>
              <a:gd name="connsiteY0" fmla="*/ 2 h 6861872"/>
              <a:gd name="connsiteX1" fmla="*/ 8353228 w 8366563"/>
              <a:gd name="connsiteY1" fmla="*/ 0 h 6861872"/>
              <a:gd name="connsiteX2" fmla="*/ 8366312 w 8366563"/>
              <a:gd name="connsiteY2" fmla="*/ 6856554 h 6861872"/>
              <a:gd name="connsiteX3" fmla="*/ 3070630 w 8366563"/>
              <a:gd name="connsiteY3" fmla="*/ 6861872 h 6861872"/>
              <a:gd name="connsiteX4" fmla="*/ 0 w 8366563"/>
              <a:gd name="connsiteY4" fmla="*/ 2 h 6861872"/>
              <a:gd name="connsiteX0" fmla="*/ 0 w 8384234"/>
              <a:gd name="connsiteY0" fmla="*/ 0 h 6885724"/>
              <a:gd name="connsiteX1" fmla="*/ 8370899 w 8384234"/>
              <a:gd name="connsiteY1" fmla="*/ 23852 h 6885724"/>
              <a:gd name="connsiteX2" fmla="*/ 8383983 w 8384234"/>
              <a:gd name="connsiteY2" fmla="*/ 6880406 h 6885724"/>
              <a:gd name="connsiteX3" fmla="*/ 3088301 w 8384234"/>
              <a:gd name="connsiteY3" fmla="*/ 6885724 h 6885724"/>
              <a:gd name="connsiteX4" fmla="*/ 0 w 8384234"/>
              <a:gd name="connsiteY4" fmla="*/ 0 h 6885724"/>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0 h 6869821"/>
              <a:gd name="connsiteX1" fmla="*/ 8388570 w 8401905"/>
              <a:gd name="connsiteY1" fmla="*/ 7949 h 6869821"/>
              <a:gd name="connsiteX2" fmla="*/ 8401654 w 8401905"/>
              <a:gd name="connsiteY2" fmla="*/ 6864503 h 6869821"/>
              <a:gd name="connsiteX3" fmla="*/ 3105972 w 8401905"/>
              <a:gd name="connsiteY3" fmla="*/ 6869821 h 6869821"/>
              <a:gd name="connsiteX4" fmla="*/ 0 w 8401905"/>
              <a:gd name="connsiteY4" fmla="*/ 0 h 6869821"/>
              <a:gd name="connsiteX0" fmla="*/ 0 w 8401905"/>
              <a:gd name="connsiteY0" fmla="*/ 2 h 6869823"/>
              <a:gd name="connsiteX1" fmla="*/ 8388570 w 8401905"/>
              <a:gd name="connsiteY1" fmla="*/ 0 h 6869823"/>
              <a:gd name="connsiteX2" fmla="*/ 8401654 w 8401905"/>
              <a:gd name="connsiteY2" fmla="*/ 6864505 h 6869823"/>
              <a:gd name="connsiteX3" fmla="*/ 3105972 w 8401905"/>
              <a:gd name="connsiteY3" fmla="*/ 6869823 h 6869823"/>
              <a:gd name="connsiteX4" fmla="*/ 0 w 8401905"/>
              <a:gd name="connsiteY4" fmla="*/ 2 h 686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905" h="6869823">
                <a:moveTo>
                  <a:pt x="0" y="2"/>
                </a:moveTo>
                <a:lnTo>
                  <a:pt x="8388570" y="0"/>
                </a:lnTo>
                <a:cubicBezTo>
                  <a:pt x="8413547" y="2227207"/>
                  <a:pt x="8394347" y="4581638"/>
                  <a:pt x="8401654" y="6864505"/>
                </a:cubicBezTo>
                <a:lnTo>
                  <a:pt x="3105972" y="6869823"/>
                </a:lnTo>
                <a:lnTo>
                  <a:pt x="0" y="2"/>
                </a:lnTo>
                <a:close/>
              </a:path>
            </a:pathLst>
          </a:custGeom>
          <a:solidFill>
            <a:schemeClr val="bg1">
              <a:alpha val="8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noProof="0"/>
              <a:t>Click to insert picture</a:t>
            </a:r>
          </a:p>
        </p:txBody>
      </p:sp>
    </p:spTree>
    <p:extLst>
      <p:ext uri="{BB962C8B-B14F-4D97-AF65-F5344CB8AC3E}">
        <p14:creationId xmlns:p14="http://schemas.microsoft.com/office/powerpoint/2010/main" val="9920898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Quote 2">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72ACBB-FFB3-4FB4-82D9-A6B5CFC8C92F}"/>
              </a:ext>
            </a:extLst>
          </p:cNvPr>
          <p:cNvSpPr>
            <a:spLocks noGrp="1"/>
          </p:cNvSpPr>
          <p:nvPr>
            <p:ph type="body" sz="quarter" idx="16" hasCustomPrompt="1"/>
          </p:nvPr>
        </p:nvSpPr>
        <p:spPr>
          <a:xfrm>
            <a:off x="2621280" y="2743994"/>
            <a:ext cx="6949440" cy="1370013"/>
          </a:xfrm>
          <a:prstGeom prst="rect">
            <a:avLst/>
          </a:prstGeom>
        </p:spPr>
        <p:txBody>
          <a:bodyPr anchor="ctr"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GB" noProof="0" dirty="0"/>
              <a:t>Click</a:t>
            </a:r>
            <a:r>
              <a:rPr lang="en-US" dirty="0"/>
              <a:t> to add quote</a:t>
            </a:r>
          </a:p>
        </p:txBody>
      </p:sp>
      <p:grpSp>
        <p:nvGrpSpPr>
          <p:cNvPr id="2" name="Group 1">
            <a:extLst>
              <a:ext uri="{FF2B5EF4-FFF2-40B4-BE49-F238E27FC236}">
                <a16:creationId xmlns:a16="http://schemas.microsoft.com/office/drawing/2014/main" id="{753A668F-E042-4245-BFFC-99711CD3DE06}"/>
              </a:ext>
            </a:extLst>
          </p:cNvPr>
          <p:cNvGrpSpPr/>
          <p:nvPr userDrawn="1"/>
        </p:nvGrpSpPr>
        <p:grpSpPr>
          <a:xfrm flipV="1">
            <a:off x="7410472" y="0"/>
            <a:ext cx="4781528" cy="6852478"/>
            <a:chOff x="7410472" y="0"/>
            <a:chExt cx="4781528" cy="6852478"/>
          </a:xfrm>
        </p:grpSpPr>
        <p:sp>
          <p:nvSpPr>
            <p:cNvPr id="41" name="Freeform 40">
              <a:extLst>
                <a:ext uri="{FF2B5EF4-FFF2-40B4-BE49-F238E27FC236}">
                  <a16:creationId xmlns:a16="http://schemas.microsoft.com/office/drawing/2014/main" id="{B7CE82E8-D52F-D643-B039-2EAF4FA0EE45}"/>
                </a:ext>
              </a:extLst>
            </p:cNvPr>
            <p:cNvSpPr/>
            <p:nvPr userDrawn="1"/>
          </p:nvSpPr>
          <p:spPr>
            <a:xfrm flipH="1">
              <a:off x="7931237" y="0"/>
              <a:ext cx="4260763" cy="6852478"/>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52478">
                  <a:moveTo>
                    <a:pt x="0" y="1988378"/>
                  </a:moveTo>
                  <a:lnTo>
                    <a:pt x="2832100" y="7178"/>
                  </a:lnTo>
                  <a:lnTo>
                    <a:pt x="3180891" y="0"/>
                  </a:lnTo>
                  <a:lnTo>
                    <a:pt x="368300" y="6852478"/>
                  </a:lnTo>
                  <a:lnTo>
                    <a:pt x="0" y="6852478"/>
                  </a:lnTo>
                  <a:lnTo>
                    <a:pt x="0" y="19883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D6241D4A-5D1C-824E-BC70-549704559605}"/>
                </a:ext>
              </a:extLst>
            </p:cNvPr>
            <p:cNvSpPr/>
            <p:nvPr userDrawn="1"/>
          </p:nvSpPr>
          <p:spPr>
            <a:xfrm flipH="1">
              <a:off x="7410472" y="13528"/>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Shape 14">
            <a:extLst>
              <a:ext uri="{FF2B5EF4-FFF2-40B4-BE49-F238E27FC236}">
                <a16:creationId xmlns:a16="http://schemas.microsoft.com/office/drawing/2014/main" id="{929C891D-7608-4401-8BFA-7BB4BBDF004F}"/>
              </a:ext>
            </a:extLst>
          </p:cNvPr>
          <p:cNvSpPr/>
          <p:nvPr userDrawn="1"/>
        </p:nvSpPr>
        <p:spPr>
          <a:xfrm>
            <a:off x="0" y="-62994"/>
            <a:ext cx="3596874" cy="6542259"/>
          </a:xfrm>
          <a:custGeom>
            <a:avLst/>
            <a:gdLst>
              <a:gd name="connsiteX0" fmla="*/ 3596874 w 3596874"/>
              <a:gd name="connsiteY0" fmla="*/ 0 h 6542259"/>
              <a:gd name="connsiteX1" fmla="*/ 0 w 3596874"/>
              <a:gd name="connsiteY1" fmla="*/ 6542259 h 6542259"/>
              <a:gd name="connsiteX2" fmla="*/ 0 w 3596874"/>
              <a:gd name="connsiteY2" fmla="*/ 1641660 h 6542259"/>
              <a:gd name="connsiteX3" fmla="*/ 3129673 w 3596874"/>
              <a:gd name="connsiteY3" fmla="*/ 7178 h 6542259"/>
            </a:gdLst>
            <a:ahLst/>
            <a:cxnLst>
              <a:cxn ang="0">
                <a:pos x="connsiteX0" y="connsiteY0"/>
              </a:cxn>
              <a:cxn ang="0">
                <a:pos x="connsiteX1" y="connsiteY1"/>
              </a:cxn>
              <a:cxn ang="0">
                <a:pos x="connsiteX2" y="connsiteY2"/>
              </a:cxn>
              <a:cxn ang="0">
                <a:pos x="connsiteX3" y="connsiteY3"/>
              </a:cxn>
            </a:cxnLst>
            <a:rect l="l" t="t" r="r" b="b"/>
            <a:pathLst>
              <a:path w="3596874" h="6542259">
                <a:moveTo>
                  <a:pt x="3596874" y="0"/>
                </a:moveTo>
                <a:lnTo>
                  <a:pt x="0" y="6542259"/>
                </a:lnTo>
                <a:lnTo>
                  <a:pt x="0" y="1641660"/>
                </a:lnTo>
                <a:lnTo>
                  <a:pt x="3129673" y="7178"/>
                </a:lnTo>
                <a:close/>
              </a:path>
            </a:pathLst>
          </a:custGeom>
          <a:gradFill>
            <a:gsLst>
              <a:gs pos="48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36">
            <a:extLst>
              <a:ext uri="{FF2B5EF4-FFF2-40B4-BE49-F238E27FC236}">
                <a16:creationId xmlns:a16="http://schemas.microsoft.com/office/drawing/2014/main" id="{97256B38-8013-6144-9D23-B533B43CDBCB}"/>
              </a:ext>
            </a:extLst>
          </p:cNvPr>
          <p:cNvSpPr/>
          <p:nvPr userDrawn="1"/>
        </p:nvSpPr>
        <p:spPr>
          <a:xfrm>
            <a:off x="-143124" y="-55817"/>
            <a:ext cx="4260763" cy="6825421"/>
          </a:xfrm>
          <a:custGeom>
            <a:avLst/>
            <a:gdLst>
              <a:gd name="connsiteX0" fmla="*/ 0 w 3175000"/>
              <a:gd name="connsiteY0" fmla="*/ 1981200 h 6845300"/>
              <a:gd name="connsiteX1" fmla="*/ 2832100 w 3175000"/>
              <a:gd name="connsiteY1" fmla="*/ 0 h 6845300"/>
              <a:gd name="connsiteX2" fmla="*/ 3175000 w 3175000"/>
              <a:gd name="connsiteY2" fmla="*/ 12700 h 6845300"/>
              <a:gd name="connsiteX3" fmla="*/ 368300 w 3175000"/>
              <a:gd name="connsiteY3" fmla="*/ 6845300 h 6845300"/>
              <a:gd name="connsiteX4" fmla="*/ 0 w 3175000"/>
              <a:gd name="connsiteY4" fmla="*/ 6845300 h 6845300"/>
              <a:gd name="connsiteX5" fmla="*/ 0 w 3175000"/>
              <a:gd name="connsiteY5" fmla="*/ 1981200 h 6845300"/>
              <a:gd name="connsiteX0" fmla="*/ 0 w 3180891"/>
              <a:gd name="connsiteY0" fmla="*/ 1988378 h 6852478"/>
              <a:gd name="connsiteX1" fmla="*/ 2832100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852478"/>
              <a:gd name="connsiteX1" fmla="*/ 1960294 w 3180891"/>
              <a:gd name="connsiteY1" fmla="*/ 7178 h 6852478"/>
              <a:gd name="connsiteX2" fmla="*/ 3180891 w 3180891"/>
              <a:gd name="connsiteY2" fmla="*/ 0 h 6852478"/>
              <a:gd name="connsiteX3" fmla="*/ 368300 w 3180891"/>
              <a:gd name="connsiteY3" fmla="*/ 6852478 h 6852478"/>
              <a:gd name="connsiteX4" fmla="*/ 0 w 3180891"/>
              <a:gd name="connsiteY4" fmla="*/ 6852478 h 6852478"/>
              <a:gd name="connsiteX5" fmla="*/ 0 w 3180891"/>
              <a:gd name="connsiteY5" fmla="*/ 1988378 h 6852478"/>
              <a:gd name="connsiteX0" fmla="*/ 0 w 3180891"/>
              <a:gd name="connsiteY0" fmla="*/ 1988378 h 6971748"/>
              <a:gd name="connsiteX1" fmla="*/ 1960294 w 3180891"/>
              <a:gd name="connsiteY1" fmla="*/ 7178 h 6971748"/>
              <a:gd name="connsiteX2" fmla="*/ 3180891 w 3180891"/>
              <a:gd name="connsiteY2" fmla="*/ 0 h 6971748"/>
              <a:gd name="connsiteX3" fmla="*/ 1257779 w 3180891"/>
              <a:gd name="connsiteY3" fmla="*/ 6971748 h 6971748"/>
              <a:gd name="connsiteX4" fmla="*/ 0 w 3180891"/>
              <a:gd name="connsiteY4" fmla="*/ 6852478 h 6971748"/>
              <a:gd name="connsiteX5" fmla="*/ 0 w 3180891"/>
              <a:gd name="connsiteY5" fmla="*/ 1988378 h 6971748"/>
              <a:gd name="connsiteX0" fmla="*/ 0 w 4294212"/>
              <a:gd name="connsiteY0" fmla="*/ 4065656 h 6971748"/>
              <a:gd name="connsiteX1" fmla="*/ 3073615 w 4294212"/>
              <a:gd name="connsiteY1" fmla="*/ 7178 h 6971748"/>
              <a:gd name="connsiteX2" fmla="*/ 4294212 w 4294212"/>
              <a:gd name="connsiteY2" fmla="*/ 0 h 6971748"/>
              <a:gd name="connsiteX3" fmla="*/ 2371100 w 4294212"/>
              <a:gd name="connsiteY3" fmla="*/ 6971748 h 6971748"/>
              <a:gd name="connsiteX4" fmla="*/ 1113321 w 4294212"/>
              <a:gd name="connsiteY4" fmla="*/ 6852478 h 6971748"/>
              <a:gd name="connsiteX5" fmla="*/ 0 w 4294212"/>
              <a:gd name="connsiteY5" fmla="*/ 4065656 h 6971748"/>
              <a:gd name="connsiteX0" fmla="*/ 11781 w 4305993"/>
              <a:gd name="connsiteY0" fmla="*/ 4065656 h 6971748"/>
              <a:gd name="connsiteX1" fmla="*/ 3085396 w 4305993"/>
              <a:gd name="connsiteY1" fmla="*/ 7178 h 6971748"/>
              <a:gd name="connsiteX2" fmla="*/ 4305993 w 4305993"/>
              <a:gd name="connsiteY2" fmla="*/ 0 h 6971748"/>
              <a:gd name="connsiteX3" fmla="*/ 2382881 w 4305993"/>
              <a:gd name="connsiteY3" fmla="*/ 6971748 h 6971748"/>
              <a:gd name="connsiteX4" fmla="*/ 0 w 4305993"/>
              <a:gd name="connsiteY4" fmla="*/ 6822660 h 6971748"/>
              <a:gd name="connsiteX5" fmla="*/ 11781 w 4305993"/>
              <a:gd name="connsiteY5" fmla="*/ 4065656 h 6971748"/>
              <a:gd name="connsiteX0" fmla="*/ 11781 w 4305993"/>
              <a:gd name="connsiteY0" fmla="*/ 4065656 h 6822660"/>
              <a:gd name="connsiteX1" fmla="*/ 3085396 w 4305993"/>
              <a:gd name="connsiteY1" fmla="*/ 7178 h 6822660"/>
              <a:gd name="connsiteX2" fmla="*/ 4305993 w 4305993"/>
              <a:gd name="connsiteY2" fmla="*/ 0 h 6822660"/>
              <a:gd name="connsiteX3" fmla="*/ 2406444 w 4305993"/>
              <a:gd name="connsiteY3" fmla="*/ 6812721 h 6822660"/>
              <a:gd name="connsiteX4" fmla="*/ 0 w 4305993"/>
              <a:gd name="connsiteY4" fmla="*/ 6822660 h 6822660"/>
              <a:gd name="connsiteX5" fmla="*/ 11781 w 4305993"/>
              <a:gd name="connsiteY5" fmla="*/ 4065656 h 6822660"/>
              <a:gd name="connsiteX0" fmla="*/ 11781 w 3581451"/>
              <a:gd name="connsiteY0" fmla="*/ 4058478 h 6815482"/>
              <a:gd name="connsiteX1" fmla="*/ 3085396 w 3581451"/>
              <a:gd name="connsiteY1" fmla="*/ 0 h 6815482"/>
              <a:gd name="connsiteX2" fmla="*/ 3581451 w 3581451"/>
              <a:gd name="connsiteY2" fmla="*/ 2761 h 6815482"/>
              <a:gd name="connsiteX3" fmla="*/ 2406444 w 3581451"/>
              <a:gd name="connsiteY3" fmla="*/ 6805543 h 6815482"/>
              <a:gd name="connsiteX4" fmla="*/ 0 w 3581451"/>
              <a:gd name="connsiteY4" fmla="*/ 6815482 h 6815482"/>
              <a:gd name="connsiteX5" fmla="*/ 11781 w 3581451"/>
              <a:gd name="connsiteY5" fmla="*/ 4058478 h 6815482"/>
              <a:gd name="connsiteX0" fmla="*/ 11781 w 3581451"/>
              <a:gd name="connsiteY0" fmla="*/ 4055717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11781 w 3581451"/>
              <a:gd name="connsiteY5" fmla="*/ 4055717 h 6812721"/>
              <a:gd name="connsiteX0" fmla="*/ 612621 w 3581451"/>
              <a:gd name="connsiteY0" fmla="*/ 6282082 h 6812721"/>
              <a:gd name="connsiteX1" fmla="*/ 3167864 w 3581451"/>
              <a:gd name="connsiteY1" fmla="*/ 17117 h 6812721"/>
              <a:gd name="connsiteX2" fmla="*/ 3581451 w 3581451"/>
              <a:gd name="connsiteY2" fmla="*/ 0 h 6812721"/>
              <a:gd name="connsiteX3" fmla="*/ 2406444 w 3581451"/>
              <a:gd name="connsiteY3" fmla="*/ 6802782 h 6812721"/>
              <a:gd name="connsiteX4" fmla="*/ 0 w 3581451"/>
              <a:gd name="connsiteY4" fmla="*/ 6812721 h 6812721"/>
              <a:gd name="connsiteX5" fmla="*/ 612621 w 3581451"/>
              <a:gd name="connsiteY5" fmla="*/ 6282082 h 6812721"/>
              <a:gd name="connsiteX0" fmla="*/ 0 w 2968830"/>
              <a:gd name="connsiteY0" fmla="*/ 6282082 h 6822660"/>
              <a:gd name="connsiteX1" fmla="*/ 2555243 w 2968830"/>
              <a:gd name="connsiteY1" fmla="*/ 17117 h 6822660"/>
              <a:gd name="connsiteX2" fmla="*/ 2968830 w 2968830"/>
              <a:gd name="connsiteY2" fmla="*/ 0 h 6822660"/>
              <a:gd name="connsiteX3" fmla="*/ 1793823 w 2968830"/>
              <a:gd name="connsiteY3" fmla="*/ 6802782 h 6822660"/>
              <a:gd name="connsiteX4" fmla="*/ 365216 w 2968830"/>
              <a:gd name="connsiteY4" fmla="*/ 6822660 h 6822660"/>
              <a:gd name="connsiteX5" fmla="*/ 0 w 2968830"/>
              <a:gd name="connsiteY5" fmla="*/ 6282082 h 6822660"/>
              <a:gd name="connsiteX0" fmla="*/ 0 w 3180891"/>
              <a:gd name="connsiteY0" fmla="*/ 6798916 h 6822660"/>
              <a:gd name="connsiteX1" fmla="*/ 2767304 w 3180891"/>
              <a:gd name="connsiteY1" fmla="*/ 17117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61414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 name="connsiteX0" fmla="*/ 0 w 3180891"/>
              <a:gd name="connsiteY0" fmla="*/ 6798916 h 6822660"/>
              <a:gd name="connsiteX1" fmla="*/ 2843883 w 3180891"/>
              <a:gd name="connsiteY1" fmla="*/ 7178 h 6822660"/>
              <a:gd name="connsiteX2" fmla="*/ 3180891 w 3180891"/>
              <a:gd name="connsiteY2" fmla="*/ 0 h 6822660"/>
              <a:gd name="connsiteX3" fmla="*/ 2005884 w 3180891"/>
              <a:gd name="connsiteY3" fmla="*/ 6802782 h 6822660"/>
              <a:gd name="connsiteX4" fmla="*/ 577277 w 3180891"/>
              <a:gd name="connsiteY4" fmla="*/ 6822660 h 6822660"/>
              <a:gd name="connsiteX5" fmla="*/ 0 w 3180891"/>
              <a:gd name="connsiteY5" fmla="*/ 6798916 h 6822660"/>
              <a:gd name="connsiteX0" fmla="*/ 0 w 3180891"/>
              <a:gd name="connsiteY0" fmla="*/ 6801677 h 6825421"/>
              <a:gd name="connsiteX1" fmla="*/ 2784977 w 3180891"/>
              <a:gd name="connsiteY1" fmla="*/ 0 h 6825421"/>
              <a:gd name="connsiteX2" fmla="*/ 3180891 w 3180891"/>
              <a:gd name="connsiteY2" fmla="*/ 2761 h 6825421"/>
              <a:gd name="connsiteX3" fmla="*/ 2005884 w 3180891"/>
              <a:gd name="connsiteY3" fmla="*/ 6805543 h 6825421"/>
              <a:gd name="connsiteX4" fmla="*/ 577277 w 3180891"/>
              <a:gd name="connsiteY4" fmla="*/ 6825421 h 6825421"/>
              <a:gd name="connsiteX5" fmla="*/ 0 w 3180891"/>
              <a:gd name="connsiteY5" fmla="*/ 6801677 h 682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891" h="6825421">
                <a:moveTo>
                  <a:pt x="0" y="6801677"/>
                </a:moveTo>
                <a:lnTo>
                  <a:pt x="2784977" y="0"/>
                </a:lnTo>
                <a:lnTo>
                  <a:pt x="3180891" y="2761"/>
                </a:lnTo>
                <a:lnTo>
                  <a:pt x="2005884" y="6805543"/>
                </a:lnTo>
                <a:lnTo>
                  <a:pt x="577277" y="6825421"/>
                </a:lnTo>
                <a:lnTo>
                  <a:pt x="0" y="6801677"/>
                </a:lnTo>
                <a:close/>
              </a:path>
            </a:pathLst>
          </a:custGeom>
          <a:gradFill>
            <a:gsLst>
              <a:gs pos="83000">
                <a:srgbClr val="0F5F7E">
                  <a:alpha val="0"/>
                </a:srgbClr>
              </a:gs>
              <a:gs pos="0">
                <a:schemeClr val="bg1">
                  <a:alpha val="26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cxnSp>
        <p:nvCxnSpPr>
          <p:cNvPr id="13" name="Straight Connector 12">
            <a:extLst>
              <a:ext uri="{FF2B5EF4-FFF2-40B4-BE49-F238E27FC236}">
                <a16:creationId xmlns:a16="http://schemas.microsoft.com/office/drawing/2014/main" id="{E797757B-12CF-FA42-8ADD-C957B746CC95}"/>
              </a:ext>
            </a:extLst>
          </p:cNvPr>
          <p:cNvCxnSpPr>
            <a:cxnSpLocks/>
          </p:cNvCxnSpPr>
          <p:nvPr userDrawn="1"/>
        </p:nvCxnSpPr>
        <p:spPr>
          <a:xfrm flipV="1">
            <a:off x="8913701" y="-1788"/>
            <a:ext cx="2227575" cy="6854266"/>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3F39B5-8FEE-0441-9169-8FDDBF0938C3}"/>
              </a:ext>
            </a:extLst>
          </p:cNvPr>
          <p:cNvCxnSpPr>
            <a:cxnSpLocks/>
          </p:cNvCxnSpPr>
          <p:nvPr userDrawn="1"/>
        </p:nvCxnSpPr>
        <p:spPr>
          <a:xfrm flipH="1" flipV="1">
            <a:off x="11790500" y="-1788"/>
            <a:ext cx="401500" cy="4262892"/>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785D38A-0244-584C-AF1C-3FE9408D9695}"/>
              </a:ext>
            </a:extLst>
          </p:cNvPr>
          <p:cNvCxnSpPr>
            <a:cxnSpLocks/>
          </p:cNvCxnSpPr>
          <p:nvPr userDrawn="1"/>
        </p:nvCxnSpPr>
        <p:spPr>
          <a:xfrm flipV="1">
            <a:off x="76398" y="-57385"/>
            <a:ext cx="3749237" cy="6963258"/>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2780DD-FC5C-8B45-A130-A1FB45AD91D3}"/>
              </a:ext>
            </a:extLst>
          </p:cNvPr>
          <p:cNvCxnSpPr>
            <a:cxnSpLocks/>
          </p:cNvCxnSpPr>
          <p:nvPr userDrawn="1"/>
        </p:nvCxnSpPr>
        <p:spPr>
          <a:xfrm flipV="1">
            <a:off x="0" y="-1788"/>
            <a:ext cx="982292" cy="5159004"/>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4864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Quote 3">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67698CC8-7A15-4CAB-8F24-67DA7E3B635E}"/>
              </a:ext>
            </a:extLst>
          </p:cNvPr>
          <p:cNvSpPr/>
          <p:nvPr userDrawn="1"/>
        </p:nvSpPr>
        <p:spPr>
          <a:xfrm flipH="1">
            <a:off x="8449808" y="0"/>
            <a:ext cx="3742193" cy="6525829"/>
          </a:xfrm>
          <a:custGeom>
            <a:avLst/>
            <a:gdLst>
              <a:gd name="connsiteX0" fmla="*/ 3742193 w 3742193"/>
              <a:gd name="connsiteY0" fmla="*/ 0 h 6525829"/>
              <a:gd name="connsiteX1" fmla="*/ 0 w 3742193"/>
              <a:gd name="connsiteY1" fmla="*/ 6049 h 6525829"/>
              <a:gd name="connsiteX2" fmla="*/ 0 w 3742193"/>
              <a:gd name="connsiteY2" fmla="*/ 6525829 h 6525829"/>
            </a:gdLst>
            <a:ahLst/>
            <a:cxnLst>
              <a:cxn ang="0">
                <a:pos x="connsiteX0" y="connsiteY0"/>
              </a:cxn>
              <a:cxn ang="0">
                <a:pos x="connsiteX1" y="connsiteY1"/>
              </a:cxn>
              <a:cxn ang="0">
                <a:pos x="connsiteX2" y="connsiteY2"/>
              </a:cxn>
            </a:cxnLst>
            <a:rect l="l" t="t" r="r" b="b"/>
            <a:pathLst>
              <a:path w="3742193" h="6525829">
                <a:moveTo>
                  <a:pt x="3742193" y="0"/>
                </a:moveTo>
                <a:lnTo>
                  <a:pt x="0" y="6049"/>
                </a:lnTo>
                <a:lnTo>
                  <a:pt x="0" y="6525829"/>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F34B05B2-3782-4678-A34B-8B56BF61B59F}"/>
              </a:ext>
            </a:extLst>
          </p:cNvPr>
          <p:cNvSpPr/>
          <p:nvPr userDrawn="1"/>
        </p:nvSpPr>
        <p:spPr>
          <a:xfrm flipH="1" flipV="1">
            <a:off x="9915779" y="4397"/>
            <a:ext cx="2276221" cy="6853602"/>
          </a:xfrm>
          <a:custGeom>
            <a:avLst/>
            <a:gdLst>
              <a:gd name="connsiteX0" fmla="*/ 558862 w 2276221"/>
              <a:gd name="connsiteY0" fmla="*/ 6853602 h 6853602"/>
              <a:gd name="connsiteX1" fmla="*/ 0 w 2276221"/>
              <a:gd name="connsiteY1" fmla="*/ 6853602 h 6853602"/>
              <a:gd name="connsiteX2" fmla="*/ 0 w 2276221"/>
              <a:gd name="connsiteY2" fmla="*/ 0 h 6853602"/>
              <a:gd name="connsiteX3" fmla="*/ 2276221 w 2276221"/>
              <a:gd name="connsiteY3" fmla="*/ 0 h 6853602"/>
            </a:gdLst>
            <a:ahLst/>
            <a:cxnLst>
              <a:cxn ang="0">
                <a:pos x="connsiteX0" y="connsiteY0"/>
              </a:cxn>
              <a:cxn ang="0">
                <a:pos x="connsiteX1" y="connsiteY1"/>
              </a:cxn>
              <a:cxn ang="0">
                <a:pos x="connsiteX2" y="connsiteY2"/>
              </a:cxn>
              <a:cxn ang="0">
                <a:pos x="connsiteX3" y="connsiteY3"/>
              </a:cxn>
            </a:cxnLst>
            <a:rect l="l" t="t" r="r" b="b"/>
            <a:pathLst>
              <a:path w="2276221" h="6853602">
                <a:moveTo>
                  <a:pt x="558862" y="6853602"/>
                </a:moveTo>
                <a:lnTo>
                  <a:pt x="0" y="6853602"/>
                </a:lnTo>
                <a:lnTo>
                  <a:pt x="0" y="0"/>
                </a:lnTo>
                <a:lnTo>
                  <a:pt x="2276221" y="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4B00AA43-909C-EF49-9B4D-49D099178FEA}"/>
              </a:ext>
            </a:extLst>
          </p:cNvPr>
          <p:cNvGrpSpPr/>
          <p:nvPr userDrawn="1"/>
        </p:nvGrpSpPr>
        <p:grpSpPr>
          <a:xfrm>
            <a:off x="4642441" y="1747515"/>
            <a:ext cx="2907119" cy="2687989"/>
            <a:chOff x="1808480" y="2034708"/>
            <a:chExt cx="1016000" cy="939417"/>
          </a:xfrm>
        </p:grpSpPr>
        <p:pic>
          <p:nvPicPr>
            <p:cNvPr id="3" name="Picture 2">
              <a:extLst>
                <a:ext uri="{FF2B5EF4-FFF2-40B4-BE49-F238E27FC236}">
                  <a16:creationId xmlns:a16="http://schemas.microsoft.com/office/drawing/2014/main" id="{D97BA65B-AE64-C746-B13D-7FA2FA85E857}"/>
                </a:ext>
              </a:extLst>
            </p:cNvPr>
            <p:cNvPicPr>
              <a:picLocks noChangeAspect="1"/>
            </p:cNvPicPr>
            <p:nvPr userDrawn="1"/>
          </p:nvPicPr>
          <p:blipFill rotWithShape="1">
            <a:blip r:embed="rId2">
              <a:duotone>
                <a:schemeClr val="accent1">
                  <a:shade val="45000"/>
                  <a:satMod val="135000"/>
                </a:schemeClr>
                <a:prstClr val="white"/>
              </a:duotone>
              <a:alphaModFix amt="20000"/>
            </a:blip>
            <a:srcRect r="53883"/>
            <a:stretch/>
          </p:blipFill>
          <p:spPr>
            <a:xfrm>
              <a:off x="1808480" y="2034708"/>
              <a:ext cx="497840" cy="939417"/>
            </a:xfrm>
            <a:prstGeom prst="rect">
              <a:avLst/>
            </a:prstGeom>
          </p:spPr>
        </p:pic>
        <p:pic>
          <p:nvPicPr>
            <p:cNvPr id="15" name="Picture 14">
              <a:extLst>
                <a:ext uri="{FF2B5EF4-FFF2-40B4-BE49-F238E27FC236}">
                  <a16:creationId xmlns:a16="http://schemas.microsoft.com/office/drawing/2014/main" id="{73443284-A3D0-1242-9D77-55FA56DF4CE8}"/>
                </a:ext>
              </a:extLst>
            </p:cNvPr>
            <p:cNvPicPr>
              <a:picLocks noChangeAspect="1"/>
            </p:cNvPicPr>
            <p:nvPr userDrawn="1"/>
          </p:nvPicPr>
          <p:blipFill rotWithShape="1">
            <a:blip r:embed="rId2">
              <a:duotone>
                <a:schemeClr val="accent1">
                  <a:shade val="45000"/>
                  <a:satMod val="135000"/>
                </a:schemeClr>
                <a:prstClr val="white"/>
              </a:duotone>
              <a:alphaModFix amt="20000"/>
            </a:blip>
            <a:srcRect r="53883"/>
            <a:stretch/>
          </p:blipFill>
          <p:spPr>
            <a:xfrm>
              <a:off x="2326640" y="2034708"/>
              <a:ext cx="497840" cy="939417"/>
            </a:xfrm>
            <a:prstGeom prst="rect">
              <a:avLst/>
            </a:prstGeom>
          </p:spPr>
        </p:pic>
      </p:grpSp>
      <p:sp>
        <p:nvSpPr>
          <p:cNvPr id="34" name="Freeform: Shape 33">
            <a:extLst>
              <a:ext uri="{FF2B5EF4-FFF2-40B4-BE49-F238E27FC236}">
                <a16:creationId xmlns:a16="http://schemas.microsoft.com/office/drawing/2014/main" id="{38CF0906-8B84-4B66-BA81-34A0D22A41AC}"/>
              </a:ext>
            </a:extLst>
          </p:cNvPr>
          <p:cNvSpPr/>
          <p:nvPr userDrawn="1"/>
        </p:nvSpPr>
        <p:spPr>
          <a:xfrm rot="10800000" flipH="1">
            <a:off x="0" y="0"/>
            <a:ext cx="3409631" cy="6858000"/>
          </a:xfrm>
          <a:custGeom>
            <a:avLst/>
            <a:gdLst>
              <a:gd name="connsiteX0" fmla="*/ 0 w 3409631"/>
              <a:gd name="connsiteY0" fmla="*/ 6858000 h 6858000"/>
              <a:gd name="connsiteX1" fmla="*/ 96110 w 3409631"/>
              <a:gd name="connsiteY1" fmla="*/ 6858000 h 6858000"/>
              <a:gd name="connsiteX2" fmla="*/ 3409631 w 3409631"/>
              <a:gd name="connsiteY2" fmla="*/ 0 h 6858000"/>
              <a:gd name="connsiteX3" fmla="*/ 0 w 3409631"/>
              <a:gd name="connsiteY3" fmla="*/ 6542 h 6858000"/>
            </a:gdLst>
            <a:ahLst/>
            <a:cxnLst>
              <a:cxn ang="0">
                <a:pos x="connsiteX0" y="connsiteY0"/>
              </a:cxn>
              <a:cxn ang="0">
                <a:pos x="connsiteX1" y="connsiteY1"/>
              </a:cxn>
              <a:cxn ang="0">
                <a:pos x="connsiteX2" y="connsiteY2"/>
              </a:cxn>
              <a:cxn ang="0">
                <a:pos x="connsiteX3" y="connsiteY3"/>
              </a:cxn>
            </a:cxnLst>
            <a:rect l="l" t="t" r="r" b="b"/>
            <a:pathLst>
              <a:path w="3409631" h="6858000">
                <a:moveTo>
                  <a:pt x="0" y="6858000"/>
                </a:moveTo>
                <a:lnTo>
                  <a:pt x="96110" y="6858000"/>
                </a:lnTo>
                <a:lnTo>
                  <a:pt x="3409631" y="0"/>
                </a:lnTo>
                <a:lnTo>
                  <a:pt x="0" y="6542"/>
                </a:lnTo>
                <a:close/>
              </a:path>
            </a:pathLst>
          </a:custGeom>
          <a:gradFill>
            <a:gsLst>
              <a:gs pos="74000">
                <a:schemeClr val="accent4">
                  <a:alpha val="73000"/>
                </a:schemeClr>
              </a:gs>
              <a:gs pos="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B5A3F59-170C-4358-A0BB-5B1BE3298282}"/>
              </a:ext>
            </a:extLst>
          </p:cNvPr>
          <p:cNvSpPr/>
          <p:nvPr userDrawn="1"/>
        </p:nvSpPr>
        <p:spPr>
          <a:xfrm rot="10800000" flipH="1" flipV="1">
            <a:off x="0" y="0"/>
            <a:ext cx="2170859" cy="6858000"/>
          </a:xfrm>
          <a:custGeom>
            <a:avLst/>
            <a:gdLst>
              <a:gd name="connsiteX0" fmla="*/ 0 w 2170859"/>
              <a:gd name="connsiteY0" fmla="*/ 0 h 6858000"/>
              <a:gd name="connsiteX1" fmla="*/ 2170859 w 2170859"/>
              <a:gd name="connsiteY1" fmla="*/ 0 h 6858000"/>
              <a:gd name="connsiteX2" fmla="*/ 722949 w 2170859"/>
              <a:gd name="connsiteY2" fmla="*/ 6858000 h 6858000"/>
              <a:gd name="connsiteX3" fmla="*/ 0 w 217085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70859" h="6858000">
                <a:moveTo>
                  <a:pt x="0" y="0"/>
                </a:moveTo>
                <a:lnTo>
                  <a:pt x="2170859" y="0"/>
                </a:lnTo>
                <a:lnTo>
                  <a:pt x="722949" y="6858000"/>
                </a:lnTo>
                <a:lnTo>
                  <a:pt x="0" y="6858000"/>
                </a:lnTo>
                <a:close/>
              </a:path>
            </a:pathLst>
          </a:custGeom>
          <a:gradFill>
            <a:gsLst>
              <a:gs pos="0">
                <a:schemeClr val="accent3">
                  <a:lumMod val="78000"/>
                  <a:alpha val="10000"/>
                </a:schemeClr>
              </a:gs>
              <a:gs pos="62000">
                <a:schemeClr val="accent1">
                  <a:alpha val="87000"/>
                  <a:lumMod val="93000"/>
                  <a:lumOff val="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sp>
        <p:nvSpPr>
          <p:cNvPr id="13" name="Text Placeholder 3">
            <a:extLst>
              <a:ext uri="{FF2B5EF4-FFF2-40B4-BE49-F238E27FC236}">
                <a16:creationId xmlns:a16="http://schemas.microsoft.com/office/drawing/2014/main" id="{FC6707B3-6D9E-49A2-9D2D-04F27BE251C2}"/>
              </a:ext>
            </a:extLst>
          </p:cNvPr>
          <p:cNvSpPr>
            <a:spLocks noGrp="1"/>
          </p:cNvSpPr>
          <p:nvPr>
            <p:ph type="body" sz="quarter" idx="18" hasCustomPrompt="1"/>
          </p:nvPr>
        </p:nvSpPr>
        <p:spPr>
          <a:xfrm>
            <a:off x="2712720" y="3949400"/>
            <a:ext cx="6766560" cy="639733"/>
          </a:xfrm>
          <a:prstGeom prst="rect">
            <a:avLst/>
          </a:prstGeom>
        </p:spPr>
        <p:txBody>
          <a:bodyPr/>
          <a:lstStyle>
            <a:lvl1pPr marL="0" indent="0" algn="ctr">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GB" noProof="0" dirty="0"/>
              <a:t>–Attribution name</a:t>
            </a:r>
          </a:p>
        </p:txBody>
      </p:sp>
      <p:sp>
        <p:nvSpPr>
          <p:cNvPr id="4" name="Text Placeholder 3">
            <a:extLst>
              <a:ext uri="{FF2B5EF4-FFF2-40B4-BE49-F238E27FC236}">
                <a16:creationId xmlns:a16="http://schemas.microsoft.com/office/drawing/2014/main" id="{2726C7A7-D878-47CC-9FE2-513EE61127DE}"/>
              </a:ext>
            </a:extLst>
          </p:cNvPr>
          <p:cNvSpPr>
            <a:spLocks noGrp="1"/>
          </p:cNvSpPr>
          <p:nvPr>
            <p:ph type="body" sz="quarter" idx="19" hasCustomPrompt="1"/>
          </p:nvPr>
        </p:nvSpPr>
        <p:spPr>
          <a:xfrm>
            <a:off x="2712720" y="2470150"/>
            <a:ext cx="6766560" cy="1370013"/>
          </a:xfrm>
          <a:prstGeom prst="rect">
            <a:avLst/>
          </a:prstGeom>
        </p:spPr>
        <p:txBody>
          <a:bodyPr anchor="b" anchorCtr="0"/>
          <a:lstStyle>
            <a:lvl1pPr marL="0" indent="0" algn="ctr">
              <a:spcBef>
                <a:spcPts val="0"/>
              </a:spcBef>
              <a:buNone/>
              <a:defRPr sz="4800" b="1">
                <a:solidFill>
                  <a:srgbClr val="FFFFFF"/>
                </a:solidFill>
                <a:latin typeface="Arial" panose="020B0604020202020204" pitchFamily="34" charset="0"/>
                <a:cs typeface="Arial" panose="020B0604020202020204" pitchFamily="34" charset="0"/>
              </a:defRPr>
            </a:lvl1pPr>
          </a:lstStyle>
          <a:p>
            <a:pPr lvl="0"/>
            <a:r>
              <a:rPr lang="en-GB" noProof="0" dirty="0"/>
              <a:t>Click to add quote</a:t>
            </a:r>
          </a:p>
        </p:txBody>
      </p:sp>
    </p:spTree>
    <p:extLst>
      <p:ext uri="{BB962C8B-B14F-4D97-AF65-F5344CB8AC3E}">
        <p14:creationId xmlns:p14="http://schemas.microsoft.com/office/powerpoint/2010/main" val="3521001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Quote 4">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EB9AB-0596-425A-98FC-501AAB161312}"/>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pic>
        <p:nvPicPr>
          <p:cNvPr id="8" name="Picture 7">
            <a:extLst>
              <a:ext uri="{FF2B5EF4-FFF2-40B4-BE49-F238E27FC236}">
                <a16:creationId xmlns:a16="http://schemas.microsoft.com/office/drawing/2014/main" id="{65CFA0AA-800E-7843-B512-35F1E9224D95}"/>
              </a:ext>
            </a:extLst>
          </p:cNvPr>
          <p:cNvPicPr>
            <a:picLocks noChangeAspect="1"/>
          </p:cNvPicPr>
          <p:nvPr userDrawn="1"/>
        </p:nvPicPr>
        <p:blipFill>
          <a:blip r:embed="rId4">
            <a:lum bright="70000" contrast="-70000"/>
            <a:alphaModFix amt="25000"/>
          </a:blip>
          <a:stretch>
            <a:fillRect/>
          </a:stretch>
        </p:blipFill>
        <p:spPr>
          <a:xfrm>
            <a:off x="1119056" y="1659112"/>
            <a:ext cx="735132" cy="639733"/>
          </a:xfrm>
          <a:prstGeom prst="rect">
            <a:avLst/>
          </a:prstGeom>
        </p:spPr>
      </p:pic>
      <p:sp>
        <p:nvSpPr>
          <p:cNvPr id="7" name="Text Placeholder 2">
            <a:extLst>
              <a:ext uri="{FF2B5EF4-FFF2-40B4-BE49-F238E27FC236}">
                <a16:creationId xmlns:a16="http://schemas.microsoft.com/office/drawing/2014/main" id="{7394CB2C-5208-4516-9CE5-87591A200717}"/>
              </a:ext>
            </a:extLst>
          </p:cNvPr>
          <p:cNvSpPr>
            <a:spLocks noGrp="1"/>
          </p:cNvSpPr>
          <p:nvPr>
            <p:ph type="body" sz="quarter" idx="17" hasCustomPrompt="1"/>
          </p:nvPr>
        </p:nvSpPr>
        <p:spPr>
          <a:xfrm>
            <a:off x="1945024" y="1660055"/>
            <a:ext cx="7315200"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GB" noProof="0" dirty="0"/>
              <a:t>Click</a:t>
            </a:r>
            <a:r>
              <a:rPr lang="en-US" dirty="0"/>
              <a:t> to add quote</a:t>
            </a:r>
          </a:p>
        </p:txBody>
      </p:sp>
      <p:sp>
        <p:nvSpPr>
          <p:cNvPr id="10" name="Text Placeholder 2">
            <a:extLst>
              <a:ext uri="{FF2B5EF4-FFF2-40B4-BE49-F238E27FC236}">
                <a16:creationId xmlns:a16="http://schemas.microsoft.com/office/drawing/2014/main" id="{E5376B58-0D2B-4FF4-B53E-D9BC23DE7360}"/>
              </a:ext>
            </a:extLst>
          </p:cNvPr>
          <p:cNvSpPr>
            <a:spLocks noGrp="1"/>
          </p:cNvSpPr>
          <p:nvPr>
            <p:ph type="body" sz="quarter" idx="18" hasCustomPrompt="1"/>
          </p:nvPr>
        </p:nvSpPr>
        <p:spPr>
          <a:xfrm>
            <a:off x="1945024" y="3323179"/>
            <a:ext cx="7315200" cy="661016"/>
          </a:xfrm>
          <a:prstGeom prst="rect">
            <a:avLst/>
          </a:prstGeom>
        </p:spPr>
        <p:txBody>
          <a:bodyPr/>
          <a:lstStyle>
            <a:lvl1pPr marL="0" indent="0">
              <a:spcBef>
                <a:spcPts val="0"/>
              </a:spcBef>
              <a:buNone/>
              <a:defRPr sz="1800" b="1">
                <a:solidFill>
                  <a:srgbClr val="FFFFFF"/>
                </a:solidFill>
                <a:latin typeface="Arial" panose="020B0604020202020204" pitchFamily="34" charset="0"/>
                <a:cs typeface="Arial" panose="020B0604020202020204" pitchFamily="34" charset="0"/>
              </a:defRPr>
            </a:lvl1pPr>
          </a:lstStyle>
          <a:p>
            <a:pPr lvl="0"/>
            <a:r>
              <a:rPr lang="en-US" dirty="0"/>
              <a:t>–</a:t>
            </a:r>
            <a:r>
              <a:rPr lang="en-GB" noProof="0" dirty="0"/>
              <a:t>Attribution</a:t>
            </a:r>
            <a:r>
              <a:rPr lang="en-US" dirty="0"/>
              <a:t> name</a:t>
            </a:r>
          </a:p>
        </p:txBody>
      </p:sp>
    </p:spTree>
    <p:extLst>
      <p:ext uri="{BB962C8B-B14F-4D97-AF65-F5344CB8AC3E}">
        <p14:creationId xmlns:p14="http://schemas.microsoft.com/office/powerpoint/2010/main" val="30149864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Quote 5">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pic>
        <p:nvPicPr>
          <p:cNvPr id="18" name="Picture 17">
            <a:extLst>
              <a:ext uri="{FF2B5EF4-FFF2-40B4-BE49-F238E27FC236}">
                <a16:creationId xmlns:a16="http://schemas.microsoft.com/office/drawing/2014/main" id="{150B8144-276B-844E-AB09-856E360E0D4B}"/>
              </a:ext>
            </a:extLst>
          </p:cNvPr>
          <p:cNvPicPr>
            <a:picLocks noChangeAspect="1"/>
          </p:cNvPicPr>
          <p:nvPr userDrawn="1"/>
        </p:nvPicPr>
        <p:blipFill>
          <a:blip r:embed="rId3">
            <a:lum bright="70000" contrast="-70000"/>
            <a:alphaModFix amt="30000"/>
          </a:blip>
          <a:stretch>
            <a:fillRect/>
          </a:stretch>
        </p:blipFill>
        <p:spPr>
          <a:xfrm>
            <a:off x="3712175" y="977594"/>
            <a:ext cx="735132" cy="639733"/>
          </a:xfrm>
          <a:prstGeom prst="rect">
            <a:avLst/>
          </a:prstGeom>
        </p:spPr>
      </p:pic>
      <p:sp>
        <p:nvSpPr>
          <p:cNvPr id="20" name="Freeform: Shape 19">
            <a:extLst>
              <a:ext uri="{FF2B5EF4-FFF2-40B4-BE49-F238E27FC236}">
                <a16:creationId xmlns:a16="http://schemas.microsoft.com/office/drawing/2014/main" id="{5BCDE960-5EC6-49DA-9537-3203C82B14A8}"/>
              </a:ext>
            </a:extLst>
          </p:cNvPr>
          <p:cNvSpPr/>
          <p:nvPr userDrawn="1"/>
        </p:nvSpPr>
        <p:spPr>
          <a:xfrm flipV="1">
            <a:off x="0" y="0"/>
            <a:ext cx="3753196" cy="4975888"/>
          </a:xfrm>
          <a:custGeom>
            <a:avLst/>
            <a:gdLst>
              <a:gd name="connsiteX0" fmla="*/ 0 w 3753196"/>
              <a:gd name="connsiteY0" fmla="*/ 4975888 h 4975888"/>
              <a:gd name="connsiteX1" fmla="*/ 3753196 w 3753196"/>
              <a:gd name="connsiteY1" fmla="*/ 4975888 h 4975888"/>
              <a:gd name="connsiteX2" fmla="*/ 0 w 3753196"/>
              <a:gd name="connsiteY2" fmla="*/ 0 h 4975888"/>
            </a:gdLst>
            <a:ahLst/>
            <a:cxnLst>
              <a:cxn ang="0">
                <a:pos x="connsiteX0" y="connsiteY0"/>
              </a:cxn>
              <a:cxn ang="0">
                <a:pos x="connsiteX1" y="connsiteY1"/>
              </a:cxn>
              <a:cxn ang="0">
                <a:pos x="connsiteX2" y="connsiteY2"/>
              </a:cxn>
            </a:cxnLst>
            <a:rect l="l" t="t" r="r" b="b"/>
            <a:pathLst>
              <a:path w="3753196" h="4975888">
                <a:moveTo>
                  <a:pt x="0" y="4975888"/>
                </a:moveTo>
                <a:lnTo>
                  <a:pt x="3753196" y="4975888"/>
                </a:lnTo>
                <a:lnTo>
                  <a:pt x="0" y="0"/>
                </a:lnTo>
                <a:close/>
              </a:path>
            </a:pathLst>
          </a:custGeom>
          <a:gradFill>
            <a:gsLst>
              <a:gs pos="0">
                <a:schemeClr val="accent1"/>
              </a:gs>
              <a:gs pos="55000">
                <a:schemeClr val="accent4">
                  <a:alpha val="8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4" name="Straight Connector 13">
            <a:extLst>
              <a:ext uri="{FF2B5EF4-FFF2-40B4-BE49-F238E27FC236}">
                <a16:creationId xmlns:a16="http://schemas.microsoft.com/office/drawing/2014/main" id="{34771F24-B90F-2B4E-BFD9-7FA2F32128D3}"/>
              </a:ext>
            </a:extLst>
          </p:cNvPr>
          <p:cNvCxnSpPr>
            <a:cxnSpLocks/>
          </p:cNvCxnSpPr>
          <p:nvPr userDrawn="1"/>
        </p:nvCxnSpPr>
        <p:spPr>
          <a:xfrm>
            <a:off x="524676" y="-27432"/>
            <a:ext cx="5310859" cy="6888754"/>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1309D15-EC9B-4E1C-9849-0B80574505B4}"/>
              </a:ext>
            </a:extLst>
          </p:cNvPr>
          <p:cNvSpPr/>
          <p:nvPr userDrawn="1"/>
        </p:nvSpPr>
        <p:spPr>
          <a:xfrm>
            <a:off x="2" y="1"/>
            <a:ext cx="5712299" cy="6858000"/>
          </a:xfrm>
          <a:custGeom>
            <a:avLst/>
            <a:gdLst>
              <a:gd name="connsiteX0" fmla="*/ 0 w 5712299"/>
              <a:gd name="connsiteY0" fmla="*/ 0 h 6858000"/>
              <a:gd name="connsiteX1" fmla="*/ 416065 w 5712299"/>
              <a:gd name="connsiteY1" fmla="*/ 0 h 6858000"/>
              <a:gd name="connsiteX2" fmla="*/ 5712299 w 5712299"/>
              <a:gd name="connsiteY2" fmla="*/ 6858000 h 6858000"/>
              <a:gd name="connsiteX3" fmla="*/ 0 w 5712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12299" h="6858000">
                <a:moveTo>
                  <a:pt x="0" y="0"/>
                </a:moveTo>
                <a:lnTo>
                  <a:pt x="416065" y="0"/>
                </a:lnTo>
                <a:lnTo>
                  <a:pt x="5712299" y="6858000"/>
                </a:lnTo>
                <a:lnTo>
                  <a:pt x="0" y="6858000"/>
                </a:lnTo>
                <a:close/>
              </a:path>
            </a:pathLst>
          </a:custGeom>
          <a:gradFill>
            <a:gsLst>
              <a:gs pos="0">
                <a:schemeClr val="accent1"/>
              </a:gs>
              <a:gs pos="98000">
                <a:schemeClr val="accent4">
                  <a:alpha val="8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20">
            <a:extLst>
              <a:ext uri="{FF2B5EF4-FFF2-40B4-BE49-F238E27FC236}">
                <a16:creationId xmlns:a16="http://schemas.microsoft.com/office/drawing/2014/main" id="{86ADD10B-0146-F745-B646-3159F9A476D9}"/>
              </a:ext>
            </a:extLst>
          </p:cNvPr>
          <p:cNvCxnSpPr>
            <a:cxnSpLocks/>
          </p:cNvCxnSpPr>
          <p:nvPr userDrawn="1"/>
        </p:nvCxnSpPr>
        <p:spPr>
          <a:xfrm>
            <a:off x="662505" y="-27432"/>
            <a:ext cx="5321115" cy="6902057"/>
          </a:xfrm>
          <a:prstGeom prst="line">
            <a:avLst/>
          </a:prstGeom>
          <a:ln w="22225">
            <a:gradFill>
              <a:gsLst>
                <a:gs pos="88000">
                  <a:schemeClr val="accent3"/>
                </a:gs>
                <a:gs pos="47000">
                  <a:schemeClr val="accent1"/>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EC95B8E-39CC-444F-A866-75C77C714FBD}"/>
              </a:ext>
            </a:extLst>
          </p:cNvPr>
          <p:cNvSpPr>
            <a:spLocks noGrp="1"/>
          </p:cNvSpPr>
          <p:nvPr>
            <p:ph type="body" sz="quarter" idx="17" hasCustomPrompt="1"/>
          </p:nvPr>
        </p:nvSpPr>
        <p:spPr>
          <a:xfrm>
            <a:off x="4516208" y="1104861"/>
            <a:ext cx="7066192" cy="1657389"/>
          </a:xfrm>
          <a:prstGeom prst="rect">
            <a:avLst/>
          </a:prstGeom>
        </p:spPr>
        <p:txBody>
          <a:bodyPr/>
          <a:lstStyle>
            <a:lvl1pPr marL="0" indent="0">
              <a:spcBef>
                <a:spcPts val="0"/>
              </a:spcBef>
              <a:buNone/>
              <a:defRPr sz="5400" b="1">
                <a:solidFill>
                  <a:srgbClr val="FFFFFF"/>
                </a:solidFill>
                <a:latin typeface="Arial" panose="020B0604020202020204" pitchFamily="34" charset="0"/>
                <a:cs typeface="Arial" panose="020B0604020202020204" pitchFamily="34" charset="0"/>
              </a:defRPr>
            </a:lvl1pPr>
          </a:lstStyle>
          <a:p>
            <a:pPr lvl="0"/>
            <a:r>
              <a:rPr lang="en-GB" noProof="0" dirty="0"/>
              <a:t>Click</a:t>
            </a:r>
            <a:r>
              <a:rPr lang="en-US" dirty="0"/>
              <a:t> to add quote</a:t>
            </a:r>
          </a:p>
        </p:txBody>
      </p:sp>
      <p:sp>
        <p:nvSpPr>
          <p:cNvPr id="12" name="Text Placeholder 2">
            <a:extLst>
              <a:ext uri="{FF2B5EF4-FFF2-40B4-BE49-F238E27FC236}">
                <a16:creationId xmlns:a16="http://schemas.microsoft.com/office/drawing/2014/main" id="{6D020BAC-609F-401F-BEDF-5E4D14F6090B}"/>
              </a:ext>
            </a:extLst>
          </p:cNvPr>
          <p:cNvSpPr>
            <a:spLocks noGrp="1"/>
          </p:cNvSpPr>
          <p:nvPr>
            <p:ph type="body" sz="quarter" idx="18" hasCustomPrompt="1"/>
          </p:nvPr>
        </p:nvSpPr>
        <p:spPr>
          <a:xfrm>
            <a:off x="4516208" y="2767985"/>
            <a:ext cx="7066192" cy="661016"/>
          </a:xfrm>
          <a:prstGeom prst="rect">
            <a:avLst/>
          </a:prstGeom>
        </p:spPr>
        <p:txBody>
          <a:bodyPr/>
          <a:lstStyle>
            <a:lvl1pPr marL="0" indent="0">
              <a:spcBef>
                <a:spcPts val="0"/>
              </a:spcBef>
              <a:buNone/>
              <a:defRPr sz="1800" b="1">
                <a:solidFill>
                  <a:schemeClr val="bg1"/>
                </a:solidFill>
                <a:latin typeface="Arial" panose="020B0604020202020204" pitchFamily="34" charset="0"/>
                <a:cs typeface="Arial" panose="020B0604020202020204" pitchFamily="34" charset="0"/>
              </a:defRPr>
            </a:lvl1pPr>
          </a:lstStyle>
          <a:p>
            <a:pPr lvl="0"/>
            <a:r>
              <a:rPr lang="en-GB" noProof="0" dirty="0"/>
              <a:t>–Attribution name</a:t>
            </a:r>
          </a:p>
        </p:txBody>
      </p:sp>
    </p:spTree>
    <p:extLst>
      <p:ext uri="{BB962C8B-B14F-4D97-AF65-F5344CB8AC3E}">
        <p14:creationId xmlns:p14="http://schemas.microsoft.com/office/powerpoint/2010/main" val="42531120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Quote 6">
    <p:bg>
      <p:bgPr>
        <a:gradFill>
          <a:gsLst>
            <a:gs pos="0">
              <a:schemeClr val="accent4">
                <a:lumMod val="50000"/>
              </a:schemeClr>
            </a:gs>
            <a:gs pos="62000">
              <a:schemeClr val="accent4"/>
            </a:gs>
          </a:gsLst>
          <a:lin ang="14400000" scaled="0"/>
        </a:gra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0B31051F-FBBC-40A7-A61A-056F1FEA4451}"/>
              </a:ext>
            </a:extLst>
          </p:cNvPr>
          <p:cNvSpPr/>
          <p:nvPr userDrawn="1"/>
        </p:nvSpPr>
        <p:spPr>
          <a:xfrm>
            <a:off x="7973568" y="4032504"/>
            <a:ext cx="4218432" cy="2834640"/>
          </a:xfrm>
          <a:custGeom>
            <a:avLst/>
            <a:gdLst>
              <a:gd name="connsiteX0" fmla="*/ 3712464 w 4218432"/>
              <a:gd name="connsiteY0" fmla="*/ 0 h 2834640"/>
              <a:gd name="connsiteX1" fmla="*/ 4218432 w 4218432"/>
              <a:gd name="connsiteY1" fmla="*/ 550449 h 2834640"/>
              <a:gd name="connsiteX2" fmla="*/ 4218432 w 4218432"/>
              <a:gd name="connsiteY2" fmla="*/ 2834640 h 2834640"/>
              <a:gd name="connsiteX3" fmla="*/ 0 w 4218432"/>
              <a:gd name="connsiteY3" fmla="*/ 2834640 h 2834640"/>
            </a:gdLst>
            <a:ahLst/>
            <a:cxnLst>
              <a:cxn ang="0">
                <a:pos x="connsiteX0" y="connsiteY0"/>
              </a:cxn>
              <a:cxn ang="0">
                <a:pos x="connsiteX1" y="connsiteY1"/>
              </a:cxn>
              <a:cxn ang="0">
                <a:pos x="connsiteX2" y="connsiteY2"/>
              </a:cxn>
              <a:cxn ang="0">
                <a:pos x="connsiteX3" y="connsiteY3"/>
              </a:cxn>
            </a:cxnLst>
            <a:rect l="l" t="t" r="r" b="b"/>
            <a:pathLst>
              <a:path w="4218432" h="2834640">
                <a:moveTo>
                  <a:pt x="3712464" y="0"/>
                </a:moveTo>
                <a:lnTo>
                  <a:pt x="4218432" y="550449"/>
                </a:lnTo>
                <a:lnTo>
                  <a:pt x="4218432" y="2834640"/>
                </a:lnTo>
                <a:lnTo>
                  <a:pt x="0" y="2834640"/>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E9E87C1-9A3A-4500-86C6-E801FFF2C005}"/>
              </a:ext>
            </a:extLst>
          </p:cNvPr>
          <p:cNvSpPr/>
          <p:nvPr userDrawn="1"/>
        </p:nvSpPr>
        <p:spPr>
          <a:xfrm>
            <a:off x="4448326" y="2"/>
            <a:ext cx="7743674" cy="6860921"/>
          </a:xfrm>
          <a:custGeom>
            <a:avLst/>
            <a:gdLst>
              <a:gd name="connsiteX0" fmla="*/ 0 w 7743674"/>
              <a:gd name="connsiteY0" fmla="*/ 0 h 6860921"/>
              <a:gd name="connsiteX1" fmla="*/ 3597449 w 7743674"/>
              <a:gd name="connsiteY1" fmla="*/ 0 h 6860921"/>
              <a:gd name="connsiteX2" fmla="*/ 7743674 w 7743674"/>
              <a:gd name="connsiteY2" fmla="*/ 4608431 h 6860921"/>
              <a:gd name="connsiteX3" fmla="*/ 7743674 w 7743674"/>
              <a:gd name="connsiteY3" fmla="*/ 6860921 h 6860921"/>
              <a:gd name="connsiteX4" fmla="*/ 6077872 w 7743674"/>
              <a:gd name="connsiteY4" fmla="*/ 6853286 h 6860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3674" h="6860921">
                <a:moveTo>
                  <a:pt x="0" y="0"/>
                </a:moveTo>
                <a:lnTo>
                  <a:pt x="3597449" y="0"/>
                </a:lnTo>
                <a:lnTo>
                  <a:pt x="7743674" y="4608431"/>
                </a:lnTo>
                <a:lnTo>
                  <a:pt x="7743674" y="6860921"/>
                </a:lnTo>
                <a:lnTo>
                  <a:pt x="6077872" y="6853286"/>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1F6C0BD-34E2-F343-B5DD-837F21A1131F}"/>
              </a:ext>
            </a:extLst>
          </p:cNvPr>
          <p:cNvCxnSpPr>
            <a:cxnSpLocks/>
          </p:cNvCxnSpPr>
          <p:nvPr userDrawn="1"/>
        </p:nvCxnSpPr>
        <p:spPr>
          <a:xfrm flipH="1" flipV="1">
            <a:off x="4339771" y="19781"/>
            <a:ext cx="6056958" cy="6844153"/>
          </a:xfrm>
          <a:prstGeom prst="line">
            <a:avLst/>
          </a:prstGeom>
          <a:ln w="22225">
            <a:gradFill>
              <a:gsLst>
                <a:gs pos="88000">
                  <a:schemeClr val="accent3"/>
                </a:gs>
                <a:gs pos="47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sp>
        <p:nvSpPr>
          <p:cNvPr id="3" name="Text Placeholder 2">
            <a:extLst>
              <a:ext uri="{FF2B5EF4-FFF2-40B4-BE49-F238E27FC236}">
                <a16:creationId xmlns:a16="http://schemas.microsoft.com/office/drawing/2014/main" id="{EF691EB9-C81E-45A1-9DB1-928056528407}"/>
              </a:ext>
            </a:extLst>
          </p:cNvPr>
          <p:cNvSpPr>
            <a:spLocks noGrp="1"/>
          </p:cNvSpPr>
          <p:nvPr>
            <p:ph type="body" sz="quarter" idx="16" hasCustomPrompt="1"/>
          </p:nvPr>
        </p:nvSpPr>
        <p:spPr>
          <a:xfrm>
            <a:off x="609599" y="2787650"/>
            <a:ext cx="5669280" cy="2498725"/>
          </a:xfrm>
          <a:prstGeom prst="rect">
            <a:avLst/>
          </a:prstGeom>
        </p:spPr>
        <p:txBody>
          <a:bodyPr/>
          <a:lstStyle>
            <a:lvl1pPr marL="0" indent="0">
              <a:lnSpc>
                <a:spcPct val="100000"/>
              </a:lnSpc>
              <a:spcBef>
                <a:spcPts val="0"/>
              </a:spcBef>
              <a:buNone/>
              <a:defRPr sz="5400" b="1">
                <a:solidFill>
                  <a:srgbClr val="FFFFFF"/>
                </a:solidFill>
                <a:latin typeface="Arial" panose="020B0604020202020204" pitchFamily="34" charset="0"/>
                <a:cs typeface="Arial" panose="020B0604020202020204" pitchFamily="34" charset="0"/>
              </a:defRPr>
            </a:lvl1pPr>
            <a:lvl2pPr>
              <a:defRPr sz="5400" b="1"/>
            </a:lvl2pPr>
            <a:lvl3pPr>
              <a:defRPr sz="5400" b="1"/>
            </a:lvl3pPr>
            <a:lvl4pPr>
              <a:defRPr sz="5400" b="1"/>
            </a:lvl4pPr>
            <a:lvl5pPr>
              <a:defRPr sz="5400" b="1"/>
            </a:lvl5pPr>
          </a:lstStyle>
          <a:p>
            <a:pPr lvl="0"/>
            <a:r>
              <a:rPr lang="en-US" dirty="0"/>
              <a:t>Click to add quote</a:t>
            </a:r>
          </a:p>
        </p:txBody>
      </p:sp>
    </p:spTree>
    <p:extLst>
      <p:ext uri="{BB962C8B-B14F-4D97-AF65-F5344CB8AC3E}">
        <p14:creationId xmlns:p14="http://schemas.microsoft.com/office/powerpoint/2010/main" val="30717032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le / Content / Video ">
    <p:bg>
      <p:bgPr>
        <a:gradFill>
          <a:gsLst>
            <a:gs pos="62000">
              <a:schemeClr val="accent4"/>
            </a:gs>
            <a:gs pos="0">
              <a:schemeClr val="accent4">
                <a:lumMod val="50000"/>
              </a:schemeClr>
            </a:gs>
          </a:gsLst>
          <a:lin ang="14400000" scaled="0"/>
        </a:gra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66640645-9C01-4014-ACB6-CFEC73305AA1}"/>
              </a:ext>
            </a:extLst>
          </p:cNvPr>
          <p:cNvSpPr/>
          <p:nvPr/>
        </p:nvSpPr>
        <p:spPr>
          <a:xfrm rot="19379608">
            <a:off x="-1748160" y="-602034"/>
            <a:ext cx="7674989" cy="7712885"/>
          </a:xfrm>
          <a:custGeom>
            <a:avLst/>
            <a:gdLst>
              <a:gd name="connsiteX0" fmla="*/ 7674989 w 7674989"/>
              <a:gd name="connsiteY0" fmla="*/ 2673579 h 7712885"/>
              <a:gd name="connsiteX1" fmla="*/ 2966986 w 7674989"/>
              <a:gd name="connsiteY1" fmla="*/ 7712885 h 7712885"/>
              <a:gd name="connsiteX2" fmla="*/ 0 w 7674989"/>
              <a:gd name="connsiteY2" fmla="*/ 5476571 h 7712885"/>
              <a:gd name="connsiteX3" fmla="*/ 4127871 w 7674989"/>
              <a:gd name="connsiteY3" fmla="*/ 0 h 7712885"/>
            </a:gdLst>
            <a:ahLst/>
            <a:cxnLst>
              <a:cxn ang="0">
                <a:pos x="connsiteX0" y="connsiteY0"/>
              </a:cxn>
              <a:cxn ang="0">
                <a:pos x="connsiteX1" y="connsiteY1"/>
              </a:cxn>
              <a:cxn ang="0">
                <a:pos x="connsiteX2" y="connsiteY2"/>
              </a:cxn>
              <a:cxn ang="0">
                <a:pos x="connsiteX3" y="connsiteY3"/>
              </a:cxn>
            </a:cxnLst>
            <a:rect l="l" t="t" r="r" b="b"/>
            <a:pathLst>
              <a:path w="7674989" h="7712885">
                <a:moveTo>
                  <a:pt x="7674989" y="2673579"/>
                </a:moveTo>
                <a:lnTo>
                  <a:pt x="2966986" y="7712885"/>
                </a:lnTo>
                <a:lnTo>
                  <a:pt x="0" y="5476571"/>
                </a:lnTo>
                <a:lnTo>
                  <a:pt x="4127871" y="0"/>
                </a:lnTo>
                <a:close/>
              </a:path>
            </a:pathLst>
          </a:custGeom>
          <a:gradFill>
            <a:gsLst>
              <a:gs pos="100000">
                <a:schemeClr val="bg1">
                  <a:alpha val="0"/>
                </a:schemeClr>
              </a:gs>
              <a:gs pos="0">
                <a:schemeClr val="bg1">
                  <a:alpha val="1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02F2CA31-ACC6-4DB3-A513-DA544EF904F4}"/>
              </a:ext>
            </a:extLst>
          </p:cNvPr>
          <p:cNvSpPr/>
          <p:nvPr/>
        </p:nvSpPr>
        <p:spPr>
          <a:xfrm rot="19379608">
            <a:off x="-255267" y="2384753"/>
            <a:ext cx="11353959" cy="4469448"/>
          </a:xfrm>
          <a:custGeom>
            <a:avLst/>
            <a:gdLst>
              <a:gd name="connsiteX0" fmla="*/ 11353959 w 11353959"/>
              <a:gd name="connsiteY0" fmla="*/ 2541281 h 4469448"/>
              <a:gd name="connsiteX1" fmla="*/ 4922798 w 11353959"/>
              <a:gd name="connsiteY1" fmla="*/ 4469448 h 4469448"/>
              <a:gd name="connsiteX2" fmla="*/ 0 w 11353959"/>
              <a:gd name="connsiteY2" fmla="*/ 758974 h 4469448"/>
              <a:gd name="connsiteX3" fmla="*/ 572064 w 11353959"/>
              <a:gd name="connsiteY3" fmla="*/ 0 h 4469448"/>
            </a:gdLst>
            <a:ahLst/>
            <a:cxnLst>
              <a:cxn ang="0">
                <a:pos x="connsiteX0" y="connsiteY0"/>
              </a:cxn>
              <a:cxn ang="0">
                <a:pos x="connsiteX1" y="connsiteY1"/>
              </a:cxn>
              <a:cxn ang="0">
                <a:pos x="connsiteX2" y="connsiteY2"/>
              </a:cxn>
              <a:cxn ang="0">
                <a:pos x="connsiteX3" y="connsiteY3"/>
              </a:cxn>
            </a:cxnLst>
            <a:rect l="l" t="t" r="r" b="b"/>
            <a:pathLst>
              <a:path w="11353959" h="4469448">
                <a:moveTo>
                  <a:pt x="11353959" y="2541281"/>
                </a:moveTo>
                <a:lnTo>
                  <a:pt x="4922798" y="4469448"/>
                </a:lnTo>
                <a:lnTo>
                  <a:pt x="0" y="758974"/>
                </a:lnTo>
                <a:lnTo>
                  <a:pt x="572064" y="0"/>
                </a:lnTo>
                <a:close/>
              </a:path>
            </a:pathLst>
          </a:custGeom>
          <a:gradFill>
            <a:gsLst>
              <a:gs pos="99000">
                <a:schemeClr val="bg1">
                  <a:alpha val="9000"/>
                </a:schemeClr>
              </a:gs>
              <a:gs pos="0">
                <a:schemeClr val="bg1">
                  <a:alpha val="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7ADAF9F-D1AC-E247-AC14-A706766F19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51592" y="6133788"/>
            <a:ext cx="1130807" cy="348629"/>
          </a:xfrm>
          <a:prstGeom prst="rect">
            <a:avLst/>
          </a:prstGeom>
        </p:spPr>
      </p:pic>
      <p:pic>
        <p:nvPicPr>
          <p:cNvPr id="13" name="Picture 12">
            <a:extLst>
              <a:ext uri="{FF2B5EF4-FFF2-40B4-BE49-F238E27FC236}">
                <a16:creationId xmlns:a16="http://schemas.microsoft.com/office/drawing/2014/main" id="{9DE6D801-0970-A944-893E-ECB4C295E379}"/>
              </a:ext>
            </a:extLst>
          </p:cNvPr>
          <p:cNvPicPr>
            <a:picLocks noChangeAspect="1"/>
          </p:cNvPicPr>
          <p:nvPr userDrawn="1"/>
        </p:nvPicPr>
        <p:blipFill rotWithShape="1">
          <a:blip r:embed="rId3"/>
          <a:srcRect b="60978"/>
          <a:stretch/>
        </p:blipFill>
        <p:spPr>
          <a:xfrm>
            <a:off x="0" y="6775487"/>
            <a:ext cx="12192000" cy="82513"/>
          </a:xfrm>
          <a:prstGeom prst="rect">
            <a:avLst/>
          </a:prstGeom>
        </p:spPr>
      </p:pic>
      <p:sp>
        <p:nvSpPr>
          <p:cNvPr id="14" name="Text Placeholder 2">
            <a:extLst>
              <a:ext uri="{FF2B5EF4-FFF2-40B4-BE49-F238E27FC236}">
                <a16:creationId xmlns:a16="http://schemas.microsoft.com/office/drawing/2014/main" id="{C4354659-C908-4A17-9232-5C7E621292D5}"/>
              </a:ext>
            </a:extLst>
          </p:cNvPr>
          <p:cNvSpPr>
            <a:spLocks noGrp="1"/>
          </p:cNvSpPr>
          <p:nvPr>
            <p:ph type="body" sz="quarter" idx="20" hasCustomPrompt="1"/>
          </p:nvPr>
        </p:nvSpPr>
        <p:spPr>
          <a:xfrm>
            <a:off x="609601" y="1019833"/>
            <a:ext cx="10972800" cy="369332"/>
          </a:xfrm>
          <a:prstGeom prst="rect">
            <a:avLst/>
          </a:prstGeom>
        </p:spPr>
        <p:txBody>
          <a:bodyPr wrap="square" lIns="0" rIns="0">
            <a:spAutoFit/>
          </a:bodyPr>
          <a:lstStyle>
            <a:lvl1pPr marL="0" indent="0">
              <a:buNone/>
              <a:defRPr sz="2000">
                <a:solidFill>
                  <a:srgbClr val="FFFFFF"/>
                </a:solidFill>
                <a:latin typeface="Arial" panose="020B0604020202020204" pitchFamily="34" charset="0"/>
                <a:cs typeface="Arial" panose="020B0604020202020204" pitchFamily="34" charset="0"/>
              </a:defRPr>
            </a:lvl1pPr>
          </a:lstStyle>
          <a:p>
            <a:pPr lvl="0"/>
            <a:r>
              <a:rPr lang="en-US" dirty="0"/>
              <a:t>Click to add sub-title</a:t>
            </a:r>
            <a:endParaRPr lang="en-GB" dirty="0"/>
          </a:p>
        </p:txBody>
      </p:sp>
      <p:sp>
        <p:nvSpPr>
          <p:cNvPr id="15" name="Title 1">
            <a:extLst>
              <a:ext uri="{FF2B5EF4-FFF2-40B4-BE49-F238E27FC236}">
                <a16:creationId xmlns:a16="http://schemas.microsoft.com/office/drawing/2014/main" id="{3CEBA134-1D60-44D3-A84D-91E2966DE40C}"/>
              </a:ext>
            </a:extLst>
          </p:cNvPr>
          <p:cNvSpPr>
            <a:spLocks noGrp="1"/>
          </p:cNvSpPr>
          <p:nvPr>
            <p:ph type="title" hasCustomPrompt="1"/>
          </p:nvPr>
        </p:nvSpPr>
        <p:spPr>
          <a:xfrm>
            <a:off x="609600" y="609600"/>
            <a:ext cx="10972800" cy="410233"/>
          </a:xfrm>
          <a:prstGeom prst="rect">
            <a:avLst/>
          </a:prstGeom>
        </p:spPr>
        <p:txBody>
          <a:bodyPr lIns="0" tIns="0" rIns="0" bIns="0" anchor="t">
            <a:noAutofit/>
          </a:bodyPr>
          <a:lstStyle>
            <a:lvl1pPr>
              <a:defRPr sz="2400" b="1" i="0">
                <a:solidFill>
                  <a:srgbClr val="FFFFFF"/>
                </a:solidFill>
                <a:latin typeface="Arial" panose="020B0604020202020204" pitchFamily="34" charset="0"/>
                <a:cs typeface="Arial" panose="020B0604020202020204" pitchFamily="34" charset="0"/>
              </a:defRPr>
            </a:lvl1pPr>
          </a:lstStyle>
          <a:p>
            <a:r>
              <a:rPr lang="en-US" dirty="0"/>
              <a:t>Click to add title</a:t>
            </a:r>
          </a:p>
        </p:txBody>
      </p:sp>
      <p:sp>
        <p:nvSpPr>
          <p:cNvPr id="16" name="Content Placeholder 2">
            <a:extLst>
              <a:ext uri="{FF2B5EF4-FFF2-40B4-BE49-F238E27FC236}">
                <a16:creationId xmlns:a16="http://schemas.microsoft.com/office/drawing/2014/main" id="{D1D9A821-078D-43B9-8464-538D8E012862}"/>
              </a:ext>
            </a:extLst>
          </p:cNvPr>
          <p:cNvSpPr>
            <a:spLocks noGrp="1"/>
          </p:cNvSpPr>
          <p:nvPr>
            <p:ph sz="quarter" idx="21" hasCustomPrompt="1"/>
          </p:nvPr>
        </p:nvSpPr>
        <p:spPr>
          <a:xfrm>
            <a:off x="9056788" y="2108778"/>
            <a:ext cx="2525611" cy="3769735"/>
          </a:xfrm>
          <a:prstGeom prst="rect">
            <a:avLst/>
          </a:prstGeom>
        </p:spPr>
        <p:txBody>
          <a:bodyPr lIns="0" tIns="0" rIns="0" bIns="0"/>
          <a:lstStyle>
            <a:lvl1pPr marL="231775" indent="-231775">
              <a:spcBef>
                <a:spcPts val="500"/>
              </a:spcBef>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1pPr>
            <a:lvl2pPr marL="465138" indent="-233363">
              <a:spcBef>
                <a:spcPts val="500"/>
              </a:spcBef>
              <a:defRPr sz="1600">
                <a:solidFill>
                  <a:schemeClr val="bg1"/>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bg1"/>
                </a:solidFill>
                <a:latin typeface="Arial" panose="020B0604020202020204" pitchFamily="34" charset="0"/>
                <a:cs typeface="Arial" panose="020B0604020202020204" pitchFamily="34" charset="0"/>
              </a:defRPr>
            </a:lvl3pPr>
            <a:lvl4pPr marL="914400" indent="-231775">
              <a:spcBef>
                <a:spcPts val="500"/>
              </a:spcBef>
              <a:defRPr sz="1400">
                <a:solidFill>
                  <a:schemeClr val="bg1"/>
                </a:solidFill>
                <a:latin typeface="Arial" panose="020B0604020202020204" pitchFamily="34" charset="0"/>
                <a:cs typeface="Arial" panose="020B0604020202020204" pitchFamily="34" charset="0"/>
              </a:defRPr>
            </a:lvl4pPr>
            <a:lvl5pPr marL="1146175" indent="-231775">
              <a:spcBef>
                <a:spcPts val="500"/>
              </a:spcBef>
              <a:defRPr sz="1400">
                <a:solidFill>
                  <a:schemeClr val="bg1"/>
                </a:solidFill>
                <a:latin typeface="Arial" panose="020B0604020202020204" pitchFamily="34" charset="0"/>
                <a:cs typeface="Arial" panose="020B0604020202020204" pitchFamily="34" charset="0"/>
              </a:defRPr>
            </a:lvl5pPr>
          </a:lstStyle>
          <a:p>
            <a:pPr lvl="0"/>
            <a:r>
              <a:rPr lang="en-US" dirty="0"/>
              <a:t>Click to add text</a:t>
            </a:r>
          </a:p>
          <a:p>
            <a:pPr lvl="1"/>
            <a:r>
              <a:rPr lang="en-GB" noProof="0" dirty="0"/>
              <a:t>Second</a:t>
            </a:r>
            <a:r>
              <a:rPr lang="en-US" dirty="0"/>
              <a:t> level</a:t>
            </a:r>
          </a:p>
          <a:p>
            <a:pPr lvl="2"/>
            <a:r>
              <a:rPr lang="en-US" dirty="0"/>
              <a:t>Third level</a:t>
            </a:r>
          </a:p>
          <a:p>
            <a:pPr lvl="3"/>
            <a:r>
              <a:rPr lang="en-US" dirty="0"/>
              <a:t>Fourth level</a:t>
            </a:r>
          </a:p>
          <a:p>
            <a:pPr lvl="4"/>
            <a:r>
              <a:rPr lang="en-US" dirty="0"/>
              <a:t>Fifth level</a:t>
            </a:r>
          </a:p>
        </p:txBody>
      </p:sp>
      <p:sp>
        <p:nvSpPr>
          <p:cNvPr id="3" name="Media Placeholder 2">
            <a:extLst>
              <a:ext uri="{FF2B5EF4-FFF2-40B4-BE49-F238E27FC236}">
                <a16:creationId xmlns:a16="http://schemas.microsoft.com/office/drawing/2014/main" id="{3366D18E-8AA5-4690-BA85-84E71374D53A}"/>
              </a:ext>
            </a:extLst>
          </p:cNvPr>
          <p:cNvSpPr>
            <a:spLocks noGrp="1"/>
          </p:cNvSpPr>
          <p:nvPr>
            <p:ph type="media" sz="quarter" idx="24" hasCustomPrompt="1"/>
          </p:nvPr>
        </p:nvSpPr>
        <p:spPr>
          <a:xfrm>
            <a:off x="609600" y="1471584"/>
            <a:ext cx="8107182" cy="4443480"/>
          </a:xfrm>
          <a:prstGeom prst="rect">
            <a:avLst/>
          </a:prstGeom>
          <a:effectLst>
            <a:softEdge rad="0"/>
          </a:effectLst>
        </p:spPr>
        <p:txBody>
          <a:bodyPr anchor="ctr"/>
          <a:lstStyle>
            <a:lvl1pPr marL="0" indent="0" algn="ctr">
              <a:buNone/>
              <a:defRPr>
                <a:solidFill>
                  <a:srgbClr val="FFFFFF"/>
                </a:solidFill>
              </a:defRPr>
            </a:lvl1pPr>
          </a:lstStyle>
          <a:p>
            <a:r>
              <a:rPr lang="en-US" dirty="0"/>
              <a:t>Click to </a:t>
            </a:r>
            <a:r>
              <a:rPr lang="en-GB" noProof="0" dirty="0"/>
              <a:t>insert</a:t>
            </a:r>
            <a:r>
              <a:rPr lang="en-US" dirty="0"/>
              <a:t> video</a:t>
            </a:r>
          </a:p>
        </p:txBody>
      </p:sp>
      <p:sp>
        <p:nvSpPr>
          <p:cNvPr id="12" name="Text Placeholder 2">
            <a:extLst>
              <a:ext uri="{FF2B5EF4-FFF2-40B4-BE49-F238E27FC236}">
                <a16:creationId xmlns:a16="http://schemas.microsoft.com/office/drawing/2014/main" id="{38BCB93E-1DD3-D242-AFF8-8CD8BC6569A6}"/>
              </a:ext>
            </a:extLst>
          </p:cNvPr>
          <p:cNvSpPr>
            <a:spLocks noGrp="1"/>
          </p:cNvSpPr>
          <p:nvPr>
            <p:ph type="body" sz="quarter" idx="31"/>
          </p:nvPr>
        </p:nvSpPr>
        <p:spPr>
          <a:xfrm>
            <a:off x="9056788" y="1531199"/>
            <a:ext cx="2525612" cy="449942"/>
          </a:xfrm>
          <a:prstGeom prst="rect">
            <a:avLst/>
          </a:prstGeom>
        </p:spPr>
        <p:txBody>
          <a:bodyPr lIns="0" tIns="0" rIns="0" bIns="0"/>
          <a:lstStyle>
            <a:lvl1pPr marL="0" indent="0">
              <a:buNone/>
              <a:defRPr lang="en-US" sz="1800" b="1" dirty="0" smtClean="0">
                <a:solidFill>
                  <a:srgbClr val="FFFFFF"/>
                </a:solidFill>
                <a:latin typeface="Arial" panose="020B0604020202020204" pitchFamily="34" charset="0"/>
                <a:cs typeface="Arial" panose="020B0604020202020204" pitchFamily="34" charset="0"/>
              </a:defRPr>
            </a:lvl1pPr>
            <a:lvl2pPr>
              <a:defRPr lang="en-US" sz="1600" dirty="0" smtClean="0"/>
            </a:lvl2pPr>
            <a:lvl3pPr>
              <a:defRPr lang="en-US" sz="1400" dirty="0" smtClean="0"/>
            </a:lvl3pPr>
            <a:lvl4pPr>
              <a:defRPr lang="en-US" sz="1400" dirty="0" smtClean="0"/>
            </a:lvl4pPr>
            <a:lvl5pPr>
              <a:defRPr lang="en-US" sz="1400" dirty="0"/>
            </a:lvl5pPr>
          </a:lstStyle>
          <a:p>
            <a:pPr marL="231775" lvl="0" indent="-231775">
              <a:spcBef>
                <a:spcPts val="500"/>
              </a:spcBef>
            </a:pPr>
            <a:r>
              <a:rPr lang="de-DE" noProof="0"/>
              <a:t>Mastertextformat bearbeiten</a:t>
            </a:r>
          </a:p>
        </p:txBody>
      </p:sp>
      <p:sp>
        <p:nvSpPr>
          <p:cNvPr id="17" name="Freeform: Shape 16">
            <a:extLst>
              <a:ext uri="{FF2B5EF4-FFF2-40B4-BE49-F238E27FC236}">
                <a16:creationId xmlns:a16="http://schemas.microsoft.com/office/drawing/2014/main" id="{E63AFA50-524F-4FAD-99B2-5E1FE06BA878}"/>
              </a:ext>
            </a:extLst>
          </p:cNvPr>
          <p:cNvSpPr/>
          <p:nvPr userDrawn="1"/>
        </p:nvSpPr>
        <p:spPr>
          <a:xfrm rot="19379608">
            <a:off x="1248447" y="-2838051"/>
            <a:ext cx="7456088" cy="7238188"/>
          </a:xfrm>
          <a:custGeom>
            <a:avLst/>
            <a:gdLst>
              <a:gd name="connsiteX0" fmla="*/ 224099 w 7456088"/>
              <a:gd name="connsiteY0" fmla="*/ 0 h 7238188"/>
              <a:gd name="connsiteX1" fmla="*/ 6750984 w 7456088"/>
              <a:gd name="connsiteY1" fmla="*/ 4919527 h 7238188"/>
              <a:gd name="connsiteX2" fmla="*/ 7456088 w 7456088"/>
              <a:gd name="connsiteY2" fmla="*/ 7238188 h 7238188"/>
              <a:gd name="connsiteX3" fmla="*/ 0 w 7456088"/>
              <a:gd name="connsiteY3" fmla="*/ 297319 h 7238188"/>
            </a:gdLst>
            <a:ahLst/>
            <a:cxnLst>
              <a:cxn ang="0">
                <a:pos x="connsiteX0" y="connsiteY0"/>
              </a:cxn>
              <a:cxn ang="0">
                <a:pos x="connsiteX1" y="connsiteY1"/>
              </a:cxn>
              <a:cxn ang="0">
                <a:pos x="connsiteX2" y="connsiteY2"/>
              </a:cxn>
              <a:cxn ang="0">
                <a:pos x="connsiteX3" y="connsiteY3"/>
              </a:cxn>
            </a:cxnLst>
            <a:rect l="l" t="t" r="r" b="b"/>
            <a:pathLst>
              <a:path w="7456088" h="7238188">
                <a:moveTo>
                  <a:pt x="224099" y="0"/>
                </a:moveTo>
                <a:lnTo>
                  <a:pt x="6750984" y="4919527"/>
                </a:lnTo>
                <a:lnTo>
                  <a:pt x="7456088" y="7238188"/>
                </a:lnTo>
                <a:lnTo>
                  <a:pt x="0" y="297319"/>
                </a:lnTo>
                <a:close/>
              </a:path>
            </a:pathLst>
          </a:custGeom>
          <a:gradFill>
            <a:gsLst>
              <a:gs pos="100000">
                <a:schemeClr val="bg1">
                  <a:alpha val="15000"/>
                </a:schemeClr>
              </a:gs>
              <a:gs pos="0">
                <a:schemeClr val="bg1">
                  <a:alpha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759217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p:nvPr>
        </p:nvSpPr>
        <p:spPr>
          <a:xfrm>
            <a:off x="609600" y="1042416"/>
            <a:ext cx="5384800" cy="487375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197600" y="1042416"/>
            <a:ext cx="5384800" cy="487375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p:txBody>
          <a:bodyPr/>
          <a:lstStyle>
            <a:lvl1pPr>
              <a:defRPr/>
            </a:lvl1pPr>
          </a:lstStyle>
          <a:p>
            <a:pPr>
              <a:defRPr/>
            </a:pPr>
            <a:fld id="{FB89F83D-D94F-4E45-A8B2-6C514902A01F}" type="datetime1">
              <a:rPr lang="de-DE" smtClean="0"/>
              <a:t>06.06.2024</a:t>
            </a:fld>
            <a:endParaRPr lang="de-DE" dirty="0"/>
          </a:p>
        </p:txBody>
      </p:sp>
      <p:sp>
        <p:nvSpPr>
          <p:cNvPr id="6" name="Fußzeilenplatzhalter 5"/>
          <p:cNvSpPr>
            <a:spLocks noGrp="1"/>
          </p:cNvSpPr>
          <p:nvPr>
            <p:ph type="ftr" sz="quarter" idx="11"/>
          </p:nvPr>
        </p:nvSpPr>
        <p:spPr/>
        <p:txBody>
          <a:bodyPr/>
          <a:lstStyle>
            <a:lvl1pPr>
              <a:defRPr/>
            </a:lvl1pPr>
          </a:lstStyle>
          <a:p>
            <a:pPr>
              <a:defRPr/>
            </a:pPr>
            <a:endParaRPr lang="de-DE" dirty="0"/>
          </a:p>
        </p:txBody>
      </p:sp>
      <p:sp>
        <p:nvSpPr>
          <p:cNvPr id="7" name="Foliennummernplatzhalter 6"/>
          <p:cNvSpPr>
            <a:spLocks noGrp="1"/>
          </p:cNvSpPr>
          <p:nvPr>
            <p:ph type="sldNum" sz="quarter" idx="12"/>
          </p:nvPr>
        </p:nvSpPr>
        <p:spPr/>
        <p:txBody>
          <a:bodyPr/>
          <a:lstStyle>
            <a:lvl1pPr>
              <a:defRPr/>
            </a:lvl1pPr>
          </a:lstStyle>
          <a:p>
            <a:pPr>
              <a:defRPr/>
            </a:pPr>
            <a:fld id="{46A23D8D-0D22-4CE6-8B16-C5D27E4AB311}" type="slidenum">
              <a:rPr lang="de-DE"/>
              <a:pPr>
                <a:defRPr/>
              </a:pPr>
              <a:t>‹#›</a:t>
            </a:fld>
            <a:endParaRPr lang="de-DE" dirty="0"/>
          </a:p>
        </p:txBody>
      </p:sp>
    </p:spTree>
    <p:extLst>
      <p:ext uri="{BB962C8B-B14F-4D97-AF65-F5344CB8AC3E}">
        <p14:creationId xmlns:p14="http://schemas.microsoft.com/office/powerpoint/2010/main" val="408366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3 with Imag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9ED70ECC-4ED9-9C4B-8556-696D58B40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10" name="Picture Placeholder 9"/>
          <p:cNvSpPr>
            <a:spLocks noGrp="1"/>
          </p:cNvSpPr>
          <p:nvPr>
            <p:ph type="pic" sz="quarter" idx="14"/>
          </p:nvPr>
        </p:nvSpPr>
        <p:spPr>
          <a:xfrm>
            <a:off x="0" y="-7481"/>
            <a:ext cx="10007600" cy="6871608"/>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7600" h="6879771">
                <a:moveTo>
                  <a:pt x="1291771" y="0"/>
                </a:moveTo>
                <a:lnTo>
                  <a:pt x="10007600" y="5450"/>
                </a:lnTo>
                <a:lnTo>
                  <a:pt x="1756229" y="6865257"/>
                </a:lnTo>
                <a:lnTo>
                  <a:pt x="0" y="6879771"/>
                </a:lnTo>
                <a:lnTo>
                  <a:pt x="0" y="3476171"/>
                </a:lnTo>
                <a:lnTo>
                  <a:pt x="1291771" y="0"/>
                </a:ln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116399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reaker 3 with Image">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DB50828-CA2B-0D4B-AD42-D12FEC51F3F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Graphic 4">
            <a:extLst>
              <a:ext uri="{FF2B5EF4-FFF2-40B4-BE49-F238E27FC236}">
                <a16:creationId xmlns:a16="http://schemas.microsoft.com/office/drawing/2014/main" id="{916F6173-536B-BB41-9D4D-65FE535E0A3A}"/>
              </a:ext>
            </a:extLst>
          </p:cNvPr>
          <p:cNvPicPr>
            <a:picLocks noChangeAspect="1"/>
          </p:cNvPicPr>
          <p:nvPr/>
        </p:nvPicPr>
        <p:blipFill>
          <a:blip r:embed="rId3"/>
          <a:stretch>
            <a:fillRect/>
          </a:stretch>
        </p:blipFill>
        <p:spPr>
          <a:xfrm>
            <a:off x="10452100" y="6130925"/>
            <a:ext cx="1130300" cy="350838"/>
          </a:xfrm>
          <a:prstGeom prst="rect">
            <a:avLst/>
          </a:prstGeom>
        </p:spPr>
      </p:pic>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rgbClr val="FFFFFF"/>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rgbClr val="FFFFFF"/>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537431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theme" Target="../theme/theme2.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Box 2">
            <a:extLst>
              <a:ext uri="{FF2B5EF4-FFF2-40B4-BE49-F238E27FC236}">
                <a16:creationId xmlns:a16="http://schemas.microsoft.com/office/drawing/2014/main" id="{383CB02E-CB78-1E4E-9135-1FC7AF2CC51D}"/>
              </a:ext>
            </a:extLst>
          </p:cNvPr>
          <p:cNvSpPr txBox="1">
            <a:spLocks noChangeArrowheads="1"/>
          </p:cNvSpPr>
          <p:nvPr/>
        </p:nvSpPr>
        <p:spPr bwMode="auto">
          <a:xfrm>
            <a:off x="536575" y="6145213"/>
            <a:ext cx="388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1A20E258-47F9-4544-B453-E1893CCA9957}" type="slidenum">
              <a:rPr lang="en-GB" altLang="en-US" sz="800">
                <a:solidFill>
                  <a:srgbClr val="000000"/>
                </a:solidFill>
                <a:cs typeface="Arial" panose="020B0604020202020204" pitchFamily="34" charset="0"/>
              </a:rPr>
              <a:pPr eaLnBrk="1" hangingPunct="1"/>
              <a:t>‹#›</a:t>
            </a:fld>
            <a:endParaRPr lang="en-GB" altLang="en-US" sz="800">
              <a:solidFill>
                <a:srgbClr val="000000"/>
              </a:solidFill>
              <a:cs typeface="Arial" panose="020B0604020202020204" pitchFamily="34" charset="0"/>
            </a:endParaRPr>
          </a:p>
        </p:txBody>
      </p:sp>
      <p:sp>
        <p:nvSpPr>
          <p:cNvPr id="1027" name="TextBox 6">
            <a:extLst>
              <a:ext uri="{FF2B5EF4-FFF2-40B4-BE49-F238E27FC236}">
                <a16:creationId xmlns:a16="http://schemas.microsoft.com/office/drawing/2014/main" id="{2F8709A1-9D90-9E4F-A02C-7C0BF09443FF}"/>
              </a:ext>
            </a:extLst>
          </p:cNvPr>
          <p:cNvSpPr txBox="1">
            <a:spLocks noChangeArrowheads="1"/>
          </p:cNvSpPr>
          <p:nvPr/>
        </p:nvSpPr>
        <p:spPr bwMode="auto">
          <a:xfrm>
            <a:off x="819150" y="6223000"/>
            <a:ext cx="97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a:cs typeface="Arial" panose="020B0604020202020204" pitchFamily="34" charset="0"/>
              </a:rPr>
              <a:t>|     hexagon.com</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93" r:id="rId9"/>
    <p:sldLayoutId id="2147483897" r:id="rId10"/>
    <p:sldLayoutId id="2147483894" r:id="rId11"/>
    <p:sldLayoutId id="2147483896" r:id="rId12"/>
    <p:sldLayoutId id="2147483898" r:id="rId13"/>
    <p:sldLayoutId id="2147483865" r:id="rId14"/>
    <p:sldLayoutId id="2147483866" r:id="rId15"/>
    <p:sldLayoutId id="2147483867" r:id="rId16"/>
    <p:sldLayoutId id="2147483895" r:id="rId17"/>
    <p:sldLayoutId id="2147483868" r:id="rId18"/>
    <p:sldLayoutId id="2147483869" r:id="rId19"/>
    <p:sldLayoutId id="2147483870" r:id="rId20"/>
    <p:sldLayoutId id="2147483891" r:id="rId21"/>
    <p:sldLayoutId id="2147483892" r:id="rId22"/>
    <p:sldLayoutId id="2147483871" r:id="rId23"/>
    <p:sldLayoutId id="2147483872" r:id="rId24"/>
    <p:sldLayoutId id="2147483873" r:id="rId25"/>
    <p:sldLayoutId id="2147483874" r:id="rId26"/>
    <p:sldLayoutId id="2147483875" r:id="rId27"/>
    <p:sldLayoutId id="2147483876" r:id="rId28"/>
    <p:sldLayoutId id="2147483877" r:id="rId29"/>
    <p:sldLayoutId id="2147483878" r:id="rId30"/>
    <p:sldLayoutId id="2147483879" r:id="rId31"/>
    <p:sldLayoutId id="2147483880" r:id="rId32"/>
    <p:sldLayoutId id="2147483881" r:id="rId33"/>
    <p:sldLayoutId id="2147483882" r:id="rId34"/>
    <p:sldLayoutId id="2147483883" r:id="rId35"/>
    <p:sldLayoutId id="2147483884" r:id="rId36"/>
    <p:sldLayoutId id="2147483885" r:id="rId37"/>
    <p:sldLayoutId id="2147483886" r:id="rId38"/>
    <p:sldLayoutId id="2147483887" r:id="rId39"/>
    <p:sldLayoutId id="2147483888" r:id="rId40"/>
    <p:sldLayoutId id="2147483889" r:id="rId41"/>
    <p:sldLayoutId id="2147483890" r:id="rId42"/>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b="1" kern="1200">
          <a:solidFill>
            <a:schemeClr val="tx1"/>
          </a:solidFill>
          <a:latin typeface="+mn-lt"/>
          <a:ea typeface="+mn-ea"/>
          <a:cs typeface="+mn-cs"/>
        </a:defRPr>
      </a:lvl1pPr>
      <a:lvl2pPr marL="0" algn="l" defTabSz="914400" rtl="0" eaLnBrk="1" latinLnBrk="0" hangingPunct="1">
        <a:defRPr sz="1200" kern="1200">
          <a:solidFill>
            <a:schemeClr val="tx1"/>
          </a:solidFill>
          <a:latin typeface="+mn-lt"/>
          <a:ea typeface="+mn-ea"/>
          <a:cs typeface="+mn-cs"/>
        </a:defRPr>
      </a:lvl2pPr>
      <a:lvl3pPr marL="0" algn="l" defTabSz="914400" rtl="0" eaLnBrk="1" latinLnBrk="0" hangingPunct="1">
        <a:defRPr sz="1200" kern="1200">
          <a:solidFill>
            <a:schemeClr val="tx1"/>
          </a:solidFill>
          <a:latin typeface="+mn-lt"/>
          <a:ea typeface="+mn-ea"/>
          <a:cs typeface="+mn-cs"/>
        </a:defRPr>
      </a:lvl3pPr>
      <a:lvl4pPr marL="0" algn="l" defTabSz="914400" rtl="0" eaLnBrk="1" latinLnBrk="0" hangingPunct="1">
        <a:defRPr sz="1200" kern="1200">
          <a:solidFill>
            <a:schemeClr val="tx1"/>
          </a:solidFill>
          <a:latin typeface="+mn-lt"/>
          <a:ea typeface="+mn-ea"/>
          <a:cs typeface="+mn-cs"/>
        </a:defRPr>
      </a:lvl4pPr>
      <a:lvl5pPr marL="0" algn="l" defTabSz="914400" rtl="0" eaLnBrk="1" latinLnBrk="0" hangingPunct="1">
        <a:defRPr sz="1200" kern="1200">
          <a:solidFill>
            <a:schemeClr val="tx1"/>
          </a:solidFill>
          <a:latin typeface="+mn-lt"/>
          <a:ea typeface="+mn-ea"/>
          <a:cs typeface="+mn-cs"/>
        </a:defRPr>
      </a:lvl5pPr>
      <a:lvl6pPr marL="0" algn="l" defTabSz="914400" rtl="0" eaLnBrk="1" latinLnBrk="0" hangingPunct="1">
        <a:defRPr sz="1200" kern="1200">
          <a:solidFill>
            <a:schemeClr val="tx1"/>
          </a:solidFill>
          <a:latin typeface="+mn-lt"/>
          <a:ea typeface="+mn-ea"/>
          <a:cs typeface="+mn-cs"/>
        </a:defRPr>
      </a:lvl6pPr>
      <a:lvl7pPr marL="0" algn="l" defTabSz="914400" rtl="0" eaLnBrk="1" latinLnBrk="0" hangingPunct="1">
        <a:defRPr sz="1200" kern="1200">
          <a:solidFill>
            <a:schemeClr val="tx1"/>
          </a:solidFill>
          <a:latin typeface="+mn-lt"/>
          <a:ea typeface="+mn-ea"/>
          <a:cs typeface="+mn-cs"/>
        </a:defRPr>
      </a:lvl7pPr>
      <a:lvl8pPr marL="0" algn="l" defTabSz="914400" rtl="0" eaLnBrk="1" latinLnBrk="0" hangingPunct="1">
        <a:defRPr sz="1200" kern="1200">
          <a:solidFill>
            <a:schemeClr val="tx1"/>
          </a:solidFill>
          <a:latin typeface="+mn-lt"/>
          <a:ea typeface="+mn-ea"/>
          <a:cs typeface="+mn-cs"/>
        </a:defRPr>
      </a:lvl8pPr>
      <a:lvl9pPr marL="0" algn="l" defTabSz="9144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2E7E6-B74B-2D41-B6D6-C76B1DCCDC59}"/>
              </a:ext>
            </a:extLst>
          </p:cNvPr>
          <p:cNvSpPr txBox="1"/>
          <p:nvPr userDrawn="1"/>
        </p:nvSpPr>
        <p:spPr>
          <a:xfrm>
            <a:off x="537030" y="6144577"/>
            <a:ext cx="388620" cy="365125"/>
          </a:xfrm>
          <a:prstGeom prst="rect">
            <a:avLst/>
          </a:prstGeom>
          <a:noFill/>
        </p:spPr>
        <p:txBody>
          <a:bodyPr wrap="none" rtlCol="0" anchor="ctr">
            <a:noAutofit/>
          </a:bodyPr>
          <a:lstStyle/>
          <a:p>
            <a:pPr algn="l"/>
            <a:fld id="{A7AA8B22-FDF6-2048-9CAC-8C55A3435F10}" type="slidenum">
              <a:rPr lang="en-GB" sz="800" noProof="0" smtClean="0">
                <a:solidFill>
                  <a:srgbClr val="000000"/>
                </a:solidFill>
                <a:latin typeface="Arial" panose="020B0604020202020204" pitchFamily="34" charset="0"/>
                <a:cs typeface="Arial" panose="020B0604020202020204" pitchFamily="34" charset="0"/>
              </a:rPr>
              <a:pPr algn="l"/>
              <a:t>‹#›</a:t>
            </a:fld>
            <a:endParaRPr lang="en-GB" sz="800" noProof="0" dirty="0">
              <a:solidFill>
                <a:srgbClr val="00000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F495C6C-1645-D640-9E03-34C2A9A19A32}"/>
              </a:ext>
            </a:extLst>
          </p:cNvPr>
          <p:cNvSpPr txBox="1"/>
          <p:nvPr userDrawn="1"/>
        </p:nvSpPr>
        <p:spPr>
          <a:xfrm>
            <a:off x="819632" y="6144577"/>
            <a:ext cx="4114800" cy="365125"/>
          </a:xfrm>
          <a:prstGeom prst="rect">
            <a:avLst/>
          </a:prstGeom>
          <a:noFill/>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noProof="0" dirty="0">
                <a:solidFill>
                  <a:srgbClr val="000000"/>
                </a:solidFill>
              </a:rPr>
              <a:t>|   </a:t>
            </a:r>
            <a:r>
              <a:rPr lang="en-GB" sz="800" noProof="0" dirty="0">
                <a:solidFill>
                  <a:srgbClr val="000000"/>
                </a:solidFill>
                <a:latin typeface="Arial" panose="020B0604020202020204" pitchFamily="34" charset="0"/>
                <a:cs typeface="Arial" panose="020B0604020202020204" pitchFamily="34" charset="0"/>
              </a:rPr>
              <a:t>  </a:t>
            </a:r>
            <a:r>
              <a:rPr lang="en-GB" sz="800" noProof="0" dirty="0" err="1">
                <a:solidFill>
                  <a:srgbClr val="000000"/>
                </a:solidFill>
                <a:latin typeface="Arial" panose="020B0604020202020204" pitchFamily="34" charset="0"/>
                <a:cs typeface="Arial" panose="020B0604020202020204" pitchFamily="34" charset="0"/>
              </a:rPr>
              <a:t>hexagonmi.com</a:t>
            </a:r>
            <a:endParaRPr lang="en-GB" sz="800" noProof="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75678"/>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 id="2147483917" r:id="rId18"/>
    <p:sldLayoutId id="2147483918" r:id="rId19"/>
    <p:sldLayoutId id="2147483919" r:id="rId20"/>
    <p:sldLayoutId id="2147483920" r:id="rId21"/>
    <p:sldLayoutId id="2147483921" r:id="rId22"/>
    <p:sldLayoutId id="2147483922" r:id="rId23"/>
    <p:sldLayoutId id="2147483923" r:id="rId24"/>
    <p:sldLayoutId id="2147483924" r:id="rId25"/>
    <p:sldLayoutId id="2147483925" r:id="rId26"/>
    <p:sldLayoutId id="2147483926" r:id="rId27"/>
    <p:sldLayoutId id="2147483927" r:id="rId28"/>
    <p:sldLayoutId id="2147483928" r:id="rId29"/>
    <p:sldLayoutId id="2147483929" r:id="rId30"/>
    <p:sldLayoutId id="2147483930" r:id="rId31"/>
    <p:sldLayoutId id="2147483931" r:id="rId32"/>
    <p:sldLayoutId id="2147483932" r:id="rId33"/>
    <p:sldLayoutId id="2147483933" r:id="rId34"/>
    <p:sldLayoutId id="2147483934" r:id="rId35"/>
  </p:sldLayoutIdLst>
  <p:hf hd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b="1" kern="1200">
          <a:solidFill>
            <a:schemeClr val="tx1"/>
          </a:solidFill>
          <a:latin typeface="+mn-lt"/>
          <a:ea typeface="+mn-ea"/>
          <a:cs typeface="+mn-cs"/>
        </a:defRPr>
      </a:lvl1pPr>
      <a:lvl2pPr marL="0" algn="l" defTabSz="914400" rtl="0" eaLnBrk="1" latinLnBrk="0" hangingPunct="1">
        <a:defRPr sz="1200" kern="1200">
          <a:solidFill>
            <a:schemeClr val="tx1"/>
          </a:solidFill>
          <a:latin typeface="+mn-lt"/>
          <a:ea typeface="+mn-ea"/>
          <a:cs typeface="+mn-cs"/>
        </a:defRPr>
      </a:lvl2pPr>
      <a:lvl3pPr marL="0" algn="l" defTabSz="914400" rtl="0" eaLnBrk="1" latinLnBrk="0" hangingPunct="1">
        <a:defRPr sz="1200" kern="1200">
          <a:solidFill>
            <a:schemeClr val="tx1"/>
          </a:solidFill>
          <a:latin typeface="+mn-lt"/>
          <a:ea typeface="+mn-ea"/>
          <a:cs typeface="+mn-cs"/>
        </a:defRPr>
      </a:lvl3pPr>
      <a:lvl4pPr marL="0" algn="l" defTabSz="914400" rtl="0" eaLnBrk="1" latinLnBrk="0" hangingPunct="1">
        <a:defRPr sz="1200" kern="1200">
          <a:solidFill>
            <a:schemeClr val="tx1"/>
          </a:solidFill>
          <a:latin typeface="+mn-lt"/>
          <a:ea typeface="+mn-ea"/>
          <a:cs typeface="+mn-cs"/>
        </a:defRPr>
      </a:lvl4pPr>
      <a:lvl5pPr marL="0" algn="l" defTabSz="914400" rtl="0" eaLnBrk="1" latinLnBrk="0" hangingPunct="1">
        <a:defRPr sz="1200" kern="1200">
          <a:solidFill>
            <a:schemeClr val="tx1"/>
          </a:solidFill>
          <a:latin typeface="+mn-lt"/>
          <a:ea typeface="+mn-ea"/>
          <a:cs typeface="+mn-cs"/>
        </a:defRPr>
      </a:lvl5pPr>
      <a:lvl6pPr marL="0" algn="l" defTabSz="914400" rtl="0" eaLnBrk="1" latinLnBrk="0" hangingPunct="1">
        <a:defRPr sz="1200" kern="1200">
          <a:solidFill>
            <a:schemeClr val="tx1"/>
          </a:solidFill>
          <a:latin typeface="+mn-lt"/>
          <a:ea typeface="+mn-ea"/>
          <a:cs typeface="+mn-cs"/>
        </a:defRPr>
      </a:lvl6pPr>
      <a:lvl7pPr marL="0" algn="l" defTabSz="914400" rtl="0" eaLnBrk="1" latinLnBrk="0" hangingPunct="1">
        <a:defRPr sz="1200" kern="1200">
          <a:solidFill>
            <a:schemeClr val="tx1"/>
          </a:solidFill>
          <a:latin typeface="+mn-lt"/>
          <a:ea typeface="+mn-ea"/>
          <a:cs typeface="+mn-cs"/>
        </a:defRPr>
      </a:lvl7pPr>
      <a:lvl8pPr marL="0" algn="l" defTabSz="914400" rtl="0" eaLnBrk="1" latinLnBrk="0" hangingPunct="1">
        <a:defRPr sz="1200" kern="1200">
          <a:solidFill>
            <a:schemeClr val="tx1"/>
          </a:solidFill>
          <a:latin typeface="+mn-lt"/>
          <a:ea typeface="+mn-ea"/>
          <a:cs typeface="+mn-cs"/>
        </a:defRPr>
      </a:lvl8pPr>
      <a:lvl9pPr marL="0" algn="l" defTabSz="914400" rtl="0" eaLnBrk="1" latinLnBrk="0" hangingPunct="1">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4">
          <p15:clr>
            <a:srgbClr val="F26B43"/>
          </p15:clr>
        </p15:guide>
        <p15:guide id="6" orient="horz" pos="3936">
          <p15:clr>
            <a:srgbClr val="F26B43"/>
          </p15:clr>
        </p15:guide>
        <p15:guide id="7" orient="horz" pos="4008">
          <p15:clr>
            <a:srgbClr val="F26B43"/>
          </p15:clr>
        </p15:guide>
        <p15:guide id="8" orient="horz" pos="3696">
          <p15:clr>
            <a:srgbClr val="F26B43"/>
          </p15:clr>
        </p15:guide>
        <p15:guide id="9" orient="horz" pos="960">
          <p15:clr>
            <a:srgbClr val="F26B43"/>
          </p15:clr>
        </p15:guide>
        <p15:guide id="10" orient="horz" pos="864">
          <p15:clr>
            <a:srgbClr val="F26B43"/>
          </p15:clr>
        </p15:guide>
        <p15:guide id="11" orient="horz"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ca/pricing/details/cognitive-services/openai-service/"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4BC3A0-AC6A-4F26-A928-BDFCA2A2C61E}"/>
              </a:ext>
            </a:extLst>
          </p:cNvPr>
          <p:cNvSpPr>
            <a:spLocks noGrp="1"/>
          </p:cNvSpPr>
          <p:nvPr>
            <p:ph type="pic" sz="quarter" idx="12"/>
          </p:nvPr>
        </p:nvSpPr>
        <p:spPr/>
        <p:txBody>
          <a:bodyPr/>
          <a:lstStyle/>
          <a:p>
            <a:endParaRPr lang="en-US" dirty="0"/>
          </a:p>
        </p:txBody>
      </p:sp>
      <p:sp>
        <p:nvSpPr>
          <p:cNvPr id="3" name="Text Placeholder 2">
            <a:extLst>
              <a:ext uri="{FF2B5EF4-FFF2-40B4-BE49-F238E27FC236}">
                <a16:creationId xmlns:a16="http://schemas.microsoft.com/office/drawing/2014/main" id="{4442F5BA-2D14-4959-83BF-97F9DF34BA74}"/>
              </a:ext>
            </a:extLst>
          </p:cNvPr>
          <p:cNvSpPr>
            <a:spLocks noGrp="1"/>
          </p:cNvSpPr>
          <p:nvPr>
            <p:ph type="body" sz="quarter" idx="11"/>
          </p:nvPr>
        </p:nvSpPr>
        <p:spPr/>
        <p:txBody>
          <a:bodyPr/>
          <a:lstStyle/>
          <a:p>
            <a:r>
              <a:rPr lang="en-US" dirty="0"/>
              <a:t>VMC Hackathon 2024</a:t>
            </a:r>
          </a:p>
          <a:p>
            <a:r>
              <a:rPr lang="en-US" dirty="0" err="1"/>
              <a:t>VMC.Chatbot</a:t>
            </a:r>
            <a:r>
              <a:rPr lang="en-US" dirty="0"/>
              <a:t> – Demo</a:t>
            </a:r>
          </a:p>
        </p:txBody>
      </p:sp>
      <p:sp>
        <p:nvSpPr>
          <p:cNvPr id="9" name="Text Placeholder 3">
            <a:extLst>
              <a:ext uri="{FF2B5EF4-FFF2-40B4-BE49-F238E27FC236}">
                <a16:creationId xmlns:a16="http://schemas.microsoft.com/office/drawing/2014/main" id="{CCDFD02C-93CC-1230-40A2-F15683F0C677}"/>
              </a:ext>
            </a:extLst>
          </p:cNvPr>
          <p:cNvSpPr>
            <a:spLocks noGrp="1"/>
          </p:cNvSpPr>
          <p:nvPr>
            <p:ph type="body" sz="quarter" idx="13"/>
          </p:nvPr>
        </p:nvSpPr>
        <p:spPr>
          <a:xfrm>
            <a:off x="7926423" y="4726824"/>
            <a:ext cx="3655977" cy="310896"/>
          </a:xfrm>
        </p:spPr>
        <p:txBody>
          <a:bodyPr/>
          <a:lstStyle/>
          <a:p>
            <a:r>
              <a:rPr lang="en-US" dirty="0"/>
              <a:t>Jun 7</a:t>
            </a:r>
            <a:r>
              <a:rPr lang="en-US" baseline="30000" dirty="0"/>
              <a:t>th</a:t>
            </a:r>
            <a:r>
              <a:rPr lang="en-US" dirty="0"/>
              <a:t>, 2024</a:t>
            </a:r>
          </a:p>
        </p:txBody>
      </p:sp>
      <p:sp>
        <p:nvSpPr>
          <p:cNvPr id="10" name="Text Placeholder 3">
            <a:extLst>
              <a:ext uri="{FF2B5EF4-FFF2-40B4-BE49-F238E27FC236}">
                <a16:creationId xmlns:a16="http://schemas.microsoft.com/office/drawing/2014/main" id="{9A9375DE-5912-4C2E-EC41-F4184197CEDC}"/>
              </a:ext>
            </a:extLst>
          </p:cNvPr>
          <p:cNvSpPr txBox="1">
            <a:spLocks/>
          </p:cNvSpPr>
          <p:nvPr/>
        </p:nvSpPr>
        <p:spPr>
          <a:xfrm>
            <a:off x="7926423" y="4040726"/>
            <a:ext cx="3655977" cy="619449"/>
          </a:xfrm>
          <a:prstGeom prst="rect">
            <a:avLst/>
          </a:prstGeom>
        </p:spPr>
        <p:txBody>
          <a:bodyPr lIns="0" tIns="0" rIns="0" bIns="0" anchor="ctr" anchorCtr="0"/>
          <a:lstStyle>
            <a:lvl1pPr marL="0" indent="0" algn="l" rtl="0" eaLnBrk="1" fontAlgn="base" hangingPunct="1">
              <a:lnSpc>
                <a:spcPct val="90000"/>
              </a:lnSpc>
              <a:spcBef>
                <a:spcPts val="1000"/>
              </a:spcBef>
              <a:spcAft>
                <a:spcPct val="0"/>
              </a:spcAft>
              <a:buFont typeface="Arial" panose="020B0604020202020204" pitchFamily="34" charset="0"/>
              <a:buNone/>
              <a:defRPr sz="1400" kern="1200">
                <a:solidFill>
                  <a:srgbClr val="000000"/>
                </a:solidFill>
                <a:latin typeface="Arial" panose="020B0604020202020204" pitchFamily="34" charset="0"/>
                <a:ea typeface="+mn-ea"/>
                <a:cs typeface="Arial" panose="020B0604020202020204" pitchFamily="34" charset="0"/>
              </a:defRPr>
            </a:lvl1pPr>
            <a:lvl2pPr marL="457200" indent="0" algn="l" rtl="0" eaLnBrk="1" fontAlgn="base" hangingPunct="1">
              <a:lnSpc>
                <a:spcPct val="90000"/>
              </a:lnSpc>
              <a:spcBef>
                <a:spcPts val="500"/>
              </a:spcBef>
              <a:spcAft>
                <a:spcPct val="0"/>
              </a:spcAft>
              <a:buFont typeface="Arial" panose="020B0604020202020204" pitchFamily="34" charset="0"/>
              <a:buNone/>
              <a:defRPr sz="2400" kern="1200">
                <a:solidFill>
                  <a:schemeClr val="tx1"/>
                </a:solidFill>
                <a:latin typeface="+mn-lt"/>
                <a:ea typeface="+mn-ea"/>
                <a:cs typeface="+mn-cs"/>
              </a:defRPr>
            </a:lvl2pPr>
            <a:lvl3pPr marL="914400" indent="0" algn="l"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3pPr>
            <a:lvl4pPr marL="1371600" indent="0" algn="l" rtl="0" eaLnBrk="1" fontAlgn="base" hangingPunct="1">
              <a:lnSpc>
                <a:spcPct val="90000"/>
              </a:lnSpc>
              <a:spcBef>
                <a:spcPts val="500"/>
              </a:spcBef>
              <a:spcAft>
                <a:spcPct val="0"/>
              </a:spcAft>
              <a:buFont typeface="Arial" panose="020B0604020202020204" pitchFamily="34" charset="0"/>
              <a:buNone/>
              <a:defRPr kern="1200">
                <a:solidFill>
                  <a:schemeClr val="tx1"/>
                </a:solidFill>
                <a:latin typeface="+mn-lt"/>
                <a:ea typeface="+mn-ea"/>
                <a:cs typeface="+mn-cs"/>
              </a:defRPr>
            </a:lvl4pPr>
            <a:lvl5pPr marL="1828800" indent="0" algn="l" rtl="0" eaLnBrk="1" fontAlgn="base" hangingPunct="1">
              <a:lnSpc>
                <a:spcPct val="90000"/>
              </a:lnSpc>
              <a:spcBef>
                <a:spcPts val="500"/>
              </a:spcBef>
              <a:spcAft>
                <a:spcPct val="0"/>
              </a:spcAft>
              <a:buFont typeface="Arial" panose="020B0604020202020204" pitchFamily="34" charset="0"/>
              <a:buNone/>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ZHAO Dong</a:t>
            </a:r>
          </a:p>
          <a:p>
            <a:pPr>
              <a:spcBef>
                <a:spcPts val="0"/>
              </a:spcBef>
            </a:pPr>
            <a:r>
              <a:rPr lang="en-US" dirty="0"/>
              <a:t>JENDRYSIK Nadine</a:t>
            </a:r>
          </a:p>
          <a:p>
            <a:pPr>
              <a:spcBef>
                <a:spcPts val="0"/>
              </a:spcBef>
            </a:pPr>
            <a:r>
              <a:rPr lang="en-US" dirty="0"/>
              <a:t>BERINGHOFF Jens</a:t>
            </a:r>
          </a:p>
        </p:txBody>
      </p:sp>
    </p:spTree>
    <p:extLst>
      <p:ext uri="{BB962C8B-B14F-4D97-AF65-F5344CB8AC3E}">
        <p14:creationId xmlns:p14="http://schemas.microsoft.com/office/powerpoint/2010/main" val="3419249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319340-3D40-4017-AE96-227E1D8E232D}"/>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A62E9BA5-CFFC-4654-83F4-9C29111AEBE4}"/>
              </a:ext>
            </a:extLst>
          </p:cNvPr>
          <p:cNvSpPr>
            <a:spLocks noGrp="1"/>
          </p:cNvSpPr>
          <p:nvPr>
            <p:ph type="body" sz="quarter" idx="11"/>
          </p:nvPr>
        </p:nvSpPr>
        <p:spPr/>
        <p:txBody>
          <a:bodyPr/>
          <a:lstStyle/>
          <a:p>
            <a:r>
              <a:rPr lang="en-US" dirty="0"/>
              <a:t>Thank you!</a:t>
            </a:r>
          </a:p>
        </p:txBody>
      </p:sp>
    </p:spTree>
    <p:extLst>
      <p:ext uri="{BB962C8B-B14F-4D97-AF65-F5344CB8AC3E}">
        <p14:creationId xmlns:p14="http://schemas.microsoft.com/office/powerpoint/2010/main" val="134367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D1A7E4-9E2B-A40E-5E99-48EE66D9D250}"/>
              </a:ext>
            </a:extLst>
          </p:cNvPr>
          <p:cNvSpPr>
            <a:spLocks noGrp="1"/>
          </p:cNvSpPr>
          <p:nvPr>
            <p:ph type="title"/>
          </p:nvPr>
        </p:nvSpPr>
        <p:spPr/>
        <p:txBody>
          <a:bodyPr/>
          <a:lstStyle/>
          <a:p>
            <a:r>
              <a:rPr lang="en-US" dirty="0"/>
              <a:t>Agenda</a:t>
            </a:r>
            <a:endParaRPr lang="en-CA" dirty="0"/>
          </a:p>
        </p:txBody>
      </p:sp>
      <p:sp>
        <p:nvSpPr>
          <p:cNvPr id="5" name="Content Placeholder 4">
            <a:extLst>
              <a:ext uri="{FF2B5EF4-FFF2-40B4-BE49-F238E27FC236}">
                <a16:creationId xmlns:a16="http://schemas.microsoft.com/office/drawing/2014/main" id="{A7138F87-5C5B-94E0-6117-1471DCC7DF26}"/>
              </a:ext>
            </a:extLst>
          </p:cNvPr>
          <p:cNvSpPr>
            <a:spLocks noGrp="1"/>
          </p:cNvSpPr>
          <p:nvPr>
            <p:ph sz="quarter" idx="21"/>
          </p:nvPr>
        </p:nvSpPr>
        <p:spPr/>
        <p:txBody>
          <a:bodyPr/>
          <a:lstStyle/>
          <a:p>
            <a:pPr>
              <a:spcBef>
                <a:spcPts val="1200"/>
              </a:spcBef>
              <a:spcAft>
                <a:spcPts val="1200"/>
              </a:spcAft>
              <a:buFont typeface="Wingdings" panose="05000000000000000000" pitchFamily="2" charset="2"/>
              <a:buChar char="Ø"/>
            </a:pPr>
            <a:r>
              <a:rPr lang="en-US" sz="1800" dirty="0"/>
              <a:t>Check List</a:t>
            </a:r>
          </a:p>
          <a:p>
            <a:pPr>
              <a:spcBef>
                <a:spcPts val="1200"/>
              </a:spcBef>
              <a:spcAft>
                <a:spcPts val="1200"/>
              </a:spcAft>
              <a:buFont typeface="Wingdings" panose="05000000000000000000" pitchFamily="2" charset="2"/>
              <a:buChar char="Ø"/>
            </a:pPr>
            <a:r>
              <a:rPr lang="en-US" sz="1800" dirty="0"/>
              <a:t>Resource</a:t>
            </a:r>
          </a:p>
          <a:p>
            <a:pPr>
              <a:spcBef>
                <a:spcPts val="1200"/>
              </a:spcBef>
              <a:spcAft>
                <a:spcPts val="1200"/>
              </a:spcAft>
              <a:buFont typeface="Wingdings" panose="05000000000000000000" pitchFamily="2" charset="2"/>
              <a:buChar char="Ø"/>
            </a:pPr>
            <a:r>
              <a:rPr lang="en-US" sz="1800" dirty="0"/>
              <a:t>Demo: FormingSuite</a:t>
            </a:r>
          </a:p>
          <a:p>
            <a:pPr>
              <a:spcBef>
                <a:spcPts val="1200"/>
              </a:spcBef>
              <a:spcAft>
                <a:spcPts val="1200"/>
              </a:spcAft>
              <a:buFont typeface="Wingdings" panose="05000000000000000000" pitchFamily="2" charset="2"/>
              <a:buChar char="Ø"/>
            </a:pPr>
            <a:r>
              <a:rPr lang="en-US" sz="1800" dirty="0"/>
              <a:t>Demo: </a:t>
            </a:r>
            <a:r>
              <a:rPr lang="en-US" sz="1800" dirty="0" err="1"/>
              <a:t>Simufact.Forming</a:t>
            </a:r>
            <a:endParaRPr lang="en-US" sz="1800" dirty="0"/>
          </a:p>
          <a:p>
            <a:pPr>
              <a:spcBef>
                <a:spcPts val="1200"/>
              </a:spcBef>
              <a:spcAft>
                <a:spcPts val="1200"/>
              </a:spcAft>
              <a:buFont typeface="Wingdings" panose="05000000000000000000" pitchFamily="2" charset="2"/>
              <a:buChar char="Ø"/>
            </a:pPr>
            <a:r>
              <a:rPr lang="en-US" sz="1800" dirty="0"/>
              <a:t>What’s Learned?</a:t>
            </a:r>
          </a:p>
          <a:p>
            <a:pPr>
              <a:spcBef>
                <a:spcPts val="1200"/>
              </a:spcBef>
              <a:spcAft>
                <a:spcPts val="1200"/>
              </a:spcAft>
              <a:buFont typeface="Wingdings" panose="05000000000000000000" pitchFamily="2" charset="2"/>
              <a:buChar char="Ø"/>
            </a:pPr>
            <a:r>
              <a:rPr lang="en-US" sz="1800" dirty="0"/>
              <a:t>Extend Check List</a:t>
            </a:r>
          </a:p>
          <a:p>
            <a:pPr>
              <a:spcBef>
                <a:spcPts val="1200"/>
              </a:spcBef>
              <a:spcAft>
                <a:spcPts val="1200"/>
              </a:spcAft>
              <a:buFont typeface="Wingdings" panose="05000000000000000000" pitchFamily="2" charset="2"/>
              <a:buChar char="Ø"/>
            </a:pPr>
            <a:endParaRPr lang="en-US" sz="1800" dirty="0"/>
          </a:p>
          <a:p>
            <a:endParaRPr lang="en-CA" dirty="0"/>
          </a:p>
        </p:txBody>
      </p:sp>
    </p:spTree>
    <p:extLst>
      <p:ext uri="{BB962C8B-B14F-4D97-AF65-F5344CB8AC3E}">
        <p14:creationId xmlns:p14="http://schemas.microsoft.com/office/powerpoint/2010/main" val="1966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1A93BAB-96C5-0847-3DEC-695CCC559830}"/>
              </a:ext>
            </a:extLst>
          </p:cNvPr>
          <p:cNvSpPr>
            <a:spLocks noGrp="1"/>
          </p:cNvSpPr>
          <p:nvPr>
            <p:ph type="body" sz="quarter" idx="20"/>
          </p:nvPr>
        </p:nvSpPr>
        <p:spPr/>
        <p:txBody>
          <a:bodyPr/>
          <a:lstStyle/>
          <a:p>
            <a:endParaRPr lang="en-CA"/>
          </a:p>
        </p:txBody>
      </p:sp>
      <p:sp>
        <p:nvSpPr>
          <p:cNvPr id="2" name="Title 1">
            <a:extLst>
              <a:ext uri="{FF2B5EF4-FFF2-40B4-BE49-F238E27FC236}">
                <a16:creationId xmlns:a16="http://schemas.microsoft.com/office/drawing/2014/main" id="{78E1B1E4-4D26-C077-87B2-9D507D13AA42}"/>
              </a:ext>
            </a:extLst>
          </p:cNvPr>
          <p:cNvSpPr>
            <a:spLocks noGrp="1"/>
          </p:cNvSpPr>
          <p:nvPr>
            <p:ph type="title"/>
          </p:nvPr>
        </p:nvSpPr>
        <p:spPr/>
        <p:txBody>
          <a:bodyPr/>
          <a:lstStyle/>
          <a:p>
            <a:r>
              <a:rPr lang="en-US" dirty="0"/>
              <a:t>Check List</a:t>
            </a:r>
          </a:p>
        </p:txBody>
      </p:sp>
      <p:sp>
        <p:nvSpPr>
          <p:cNvPr id="3" name="Content Placeholder 2">
            <a:extLst>
              <a:ext uri="{FF2B5EF4-FFF2-40B4-BE49-F238E27FC236}">
                <a16:creationId xmlns:a16="http://schemas.microsoft.com/office/drawing/2014/main" id="{35AEAF07-55AB-CF60-CE0C-268CCF853B6A}"/>
              </a:ext>
            </a:extLst>
          </p:cNvPr>
          <p:cNvSpPr>
            <a:spLocks noGrp="1"/>
          </p:cNvSpPr>
          <p:nvPr>
            <p:ph sz="quarter" idx="21"/>
          </p:nvPr>
        </p:nvSpPr>
        <p:spPr/>
        <p:txBody>
          <a:bodyPr>
            <a:noAutofit/>
          </a:bodyPr>
          <a:lstStyle/>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have a Chatbot dialog with user input and response viewer </a:t>
            </a:r>
            <a:r>
              <a:rPr lang="en-US" dirty="0">
                <a:solidFill>
                  <a:srgbClr val="FF0000"/>
                </a:solidFill>
                <a:highlight>
                  <a:srgbClr val="FFFFFF"/>
                </a:highlight>
              </a:rPr>
              <a:t>VMC</a:t>
            </a:r>
          </a:p>
          <a:p>
            <a:pPr>
              <a:lnSpc>
                <a:spcPct val="100000"/>
              </a:lnSpc>
              <a:spcBef>
                <a:spcPts val="600"/>
              </a:spcBef>
              <a:spcAft>
                <a:spcPts val="600"/>
              </a:spcAft>
              <a:buFont typeface="Wingdings" panose="05000000000000000000" pitchFamily="2" charset="2"/>
              <a:buChar char="Ø"/>
            </a:pPr>
            <a:r>
              <a:rPr lang="en-CA" dirty="0">
                <a:solidFill>
                  <a:schemeClr val="tx1"/>
                </a:solidFill>
                <a:highlight>
                  <a:srgbClr val="FFFFFF"/>
                </a:highlight>
              </a:rPr>
              <a:t>I want to add a button in a toolbar to invoke Chatbot dialog </a:t>
            </a:r>
            <a:r>
              <a:rPr lang="en-CA" dirty="0">
                <a:solidFill>
                  <a:srgbClr val="FF0000"/>
                </a:solidFill>
                <a:highlight>
                  <a:srgbClr val="FFFFFF"/>
                </a:highlight>
              </a:rPr>
              <a:t>FS</a:t>
            </a:r>
            <a:r>
              <a:rPr lang="en-CA" dirty="0">
                <a:solidFill>
                  <a:schemeClr val="tx1"/>
                </a:solidFill>
                <a:highlight>
                  <a:srgbClr val="FFFFFF"/>
                </a:highlight>
              </a:rPr>
              <a:t> </a:t>
            </a:r>
            <a:r>
              <a:rPr lang="en-CA" dirty="0">
                <a:solidFill>
                  <a:srgbClr val="FF0000"/>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set up Knowledge Database for applications </a:t>
            </a:r>
            <a:r>
              <a:rPr lang="en-US" dirty="0">
                <a:solidFill>
                  <a:srgbClr val="FF0000"/>
                </a:solidFill>
                <a:highlight>
                  <a:srgbClr val="FFFFFF"/>
                </a:highlight>
              </a:rPr>
              <a:t>FS</a:t>
            </a:r>
            <a:r>
              <a:rPr lang="en-US" dirty="0">
                <a:solidFill>
                  <a:schemeClr val="tx1"/>
                </a:solidFill>
                <a:highlight>
                  <a:srgbClr val="FFFFFF"/>
                </a:highlight>
              </a:rPr>
              <a:t> </a:t>
            </a:r>
            <a:r>
              <a:rPr lang="en-US" dirty="0">
                <a:solidFill>
                  <a:srgbClr val="FF0000"/>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query Knowledge Database to give answers </a:t>
            </a:r>
            <a:r>
              <a:rPr lang="en-US" dirty="0">
                <a:solidFill>
                  <a:srgbClr val="FF0000"/>
                </a:solidFill>
                <a:highlight>
                  <a:srgbClr val="FFFFFF"/>
                </a:highlight>
              </a:rPr>
              <a:t>VMC</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query Knowledge Database to show scripts </a:t>
            </a:r>
            <a:r>
              <a:rPr lang="en-US" dirty="0">
                <a:solidFill>
                  <a:srgbClr val="FF0000"/>
                </a:solidFill>
                <a:highlight>
                  <a:srgbClr val="FFFFFF"/>
                </a:highlight>
              </a:rPr>
              <a:t>FS</a:t>
            </a:r>
            <a:r>
              <a:rPr lang="en-US" dirty="0">
                <a:solidFill>
                  <a:schemeClr val="tx1"/>
                </a:solidFill>
                <a:highlight>
                  <a:srgbClr val="FFFFFF"/>
                </a:highlight>
              </a:rPr>
              <a:t> 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copy script directly from the viewer </a:t>
            </a:r>
            <a:r>
              <a:rPr lang="en-US" dirty="0">
                <a:solidFill>
                  <a:srgbClr val="FF0000"/>
                </a:solidFill>
                <a:highlight>
                  <a:srgbClr val="FFFFFF"/>
                </a:highlight>
              </a:rPr>
              <a:t>FS</a:t>
            </a:r>
            <a:r>
              <a:rPr lang="en-US" dirty="0">
                <a:solidFill>
                  <a:schemeClr val="tx1"/>
                </a:solidFill>
                <a:highlight>
                  <a:srgbClr val="FFFFFF"/>
                </a:highlight>
              </a:rPr>
              <a:t> </a:t>
            </a:r>
            <a:r>
              <a:rPr lang="en-US" dirty="0">
                <a:solidFill>
                  <a:schemeClr val="bg1">
                    <a:lumMod val="85000"/>
                  </a:schemeClr>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solidFill>
                  <a:schemeClr val="tx1"/>
                </a:solidFill>
                <a:highlight>
                  <a:srgbClr val="FFFFFF"/>
                </a:highlight>
              </a:rPr>
              <a:t>I want to highlight UI item directly from the viewer </a:t>
            </a:r>
            <a:r>
              <a:rPr lang="en-US" dirty="0">
                <a:solidFill>
                  <a:schemeClr val="bg1">
                    <a:lumMod val="85000"/>
                  </a:schemeClr>
                </a:solidFill>
                <a:highlight>
                  <a:srgbClr val="FFFFFF"/>
                </a:highlight>
              </a:rPr>
              <a:t>FS</a:t>
            </a:r>
            <a:r>
              <a:rPr lang="en-US" dirty="0">
                <a:solidFill>
                  <a:schemeClr val="tx1"/>
                </a:solidFill>
                <a:highlight>
                  <a:srgbClr val="FFFFFF"/>
                </a:highlight>
              </a:rPr>
              <a:t> </a:t>
            </a:r>
            <a:r>
              <a:rPr lang="en-US" dirty="0">
                <a:solidFill>
                  <a:srgbClr val="FF0000"/>
                </a:solidFill>
                <a:highlight>
                  <a:srgbClr val="FFFFFF"/>
                </a:highlight>
              </a:rPr>
              <a:t>SF</a:t>
            </a:r>
          </a:p>
          <a:p>
            <a:pPr>
              <a:lnSpc>
                <a:spcPct val="100000"/>
              </a:lnSpc>
              <a:spcBef>
                <a:spcPts val="600"/>
              </a:spcBef>
              <a:spcAft>
                <a:spcPts val="600"/>
              </a:spcAft>
              <a:buFont typeface="Wingdings" panose="05000000000000000000" pitchFamily="2" charset="2"/>
              <a:buChar char="Ø"/>
            </a:pPr>
            <a:r>
              <a:rPr lang="en-US" dirty="0"/>
              <a:t>I want to ask Chatbot to generate a script for me </a:t>
            </a:r>
            <a:r>
              <a:rPr lang="en-US" dirty="0">
                <a:solidFill>
                  <a:srgbClr val="FF0000"/>
                </a:solidFill>
              </a:rPr>
              <a:t>FS</a:t>
            </a:r>
            <a:r>
              <a:rPr lang="en-US" dirty="0"/>
              <a:t> </a:t>
            </a:r>
            <a:r>
              <a:rPr lang="en-US" dirty="0">
                <a:solidFill>
                  <a:srgbClr val="FF0000"/>
                </a:solidFill>
              </a:rPr>
              <a:t>SF</a:t>
            </a:r>
          </a:p>
          <a:p>
            <a:pPr>
              <a:spcBef>
                <a:spcPts val="600"/>
              </a:spcBef>
              <a:spcAft>
                <a:spcPts val="600"/>
              </a:spcAft>
              <a:buFont typeface="Wingdings" panose="05000000000000000000" pitchFamily="2" charset="2"/>
              <a:buChar char="Ø"/>
            </a:pPr>
            <a:r>
              <a:rPr lang="en-US" dirty="0"/>
              <a:t>I want to ask question in my own language </a:t>
            </a:r>
            <a:r>
              <a:rPr lang="en-US" dirty="0">
                <a:solidFill>
                  <a:srgbClr val="FF0000"/>
                </a:solidFill>
              </a:rPr>
              <a:t>FS SF</a:t>
            </a:r>
          </a:p>
          <a:p>
            <a:pPr>
              <a:spcBef>
                <a:spcPts val="600"/>
              </a:spcBef>
              <a:spcAft>
                <a:spcPts val="600"/>
              </a:spcAft>
              <a:buFont typeface="Wingdings" panose="05000000000000000000" pitchFamily="2" charset="2"/>
              <a:buChar char="Ø"/>
            </a:pPr>
            <a:r>
              <a:rPr lang="en-US" dirty="0"/>
              <a:t>I want to have the answer in my own language </a:t>
            </a:r>
            <a:r>
              <a:rPr lang="en-US" dirty="0">
                <a:solidFill>
                  <a:srgbClr val="FF0000"/>
                </a:solidFill>
              </a:rPr>
              <a:t>FS SF</a:t>
            </a:r>
          </a:p>
          <a:p>
            <a:pPr>
              <a:lnSpc>
                <a:spcPct val="100000"/>
              </a:lnSpc>
              <a:spcBef>
                <a:spcPts val="600"/>
              </a:spcBef>
              <a:spcAft>
                <a:spcPts val="600"/>
              </a:spcAft>
              <a:buFont typeface="Wingdings" panose="05000000000000000000" pitchFamily="2" charset="2"/>
              <a:buChar char="Ø"/>
            </a:pPr>
            <a:endParaRPr lang="en-US" dirty="0">
              <a:solidFill>
                <a:srgbClr val="FF0000"/>
              </a:solidFill>
            </a:endParaRPr>
          </a:p>
          <a:p>
            <a:pPr>
              <a:lnSpc>
                <a:spcPct val="100000"/>
              </a:lnSpc>
              <a:spcBef>
                <a:spcPts val="600"/>
              </a:spcBef>
              <a:spcAft>
                <a:spcPts val="600"/>
              </a:spcAft>
              <a:buFont typeface="Wingdings" panose="05000000000000000000" pitchFamily="2" charset="2"/>
              <a:buChar char="Ø"/>
            </a:pPr>
            <a:endParaRPr lang="en-US" dirty="0">
              <a:solidFill>
                <a:schemeClr val="tx1"/>
              </a:solidFill>
              <a:highlight>
                <a:srgbClr val="FFFFFF"/>
              </a:highlight>
            </a:endParaRPr>
          </a:p>
          <a:p>
            <a:pPr marL="0" indent="0">
              <a:lnSpc>
                <a:spcPct val="100000"/>
              </a:lnSpc>
              <a:spcBef>
                <a:spcPts val="600"/>
              </a:spcBef>
              <a:spcAft>
                <a:spcPts val="600"/>
              </a:spcAft>
              <a:buNone/>
            </a:pPr>
            <a:endParaRPr lang="en-US" sz="2000" dirty="0">
              <a:solidFill>
                <a:schemeClr val="tx1"/>
              </a:solidFill>
              <a:highlight>
                <a:srgbClr val="FFFFFF"/>
              </a:highlight>
              <a:latin typeface="-apple-system"/>
            </a:endParaRPr>
          </a:p>
          <a:p>
            <a:pPr marL="0" indent="0">
              <a:lnSpc>
                <a:spcPct val="100000"/>
              </a:lnSpc>
              <a:spcBef>
                <a:spcPts val="600"/>
              </a:spcBef>
              <a:spcAft>
                <a:spcPts val="600"/>
              </a:spcAft>
              <a:buNone/>
            </a:pPr>
            <a:endParaRPr lang="en-US" sz="2000" dirty="0">
              <a:solidFill>
                <a:srgbClr val="FF0000"/>
              </a:solidFill>
              <a:highlight>
                <a:srgbClr val="FFFFFF"/>
              </a:highlight>
              <a:latin typeface="-apple-system"/>
            </a:endParaRPr>
          </a:p>
          <a:p>
            <a:pPr marL="0" indent="0">
              <a:lnSpc>
                <a:spcPct val="100000"/>
              </a:lnSpc>
              <a:buNone/>
            </a:pPr>
            <a:endParaRPr lang="en-US" dirty="0"/>
          </a:p>
        </p:txBody>
      </p:sp>
      <p:sp>
        <p:nvSpPr>
          <p:cNvPr id="16" name="Rectangle 15">
            <a:extLst>
              <a:ext uri="{FF2B5EF4-FFF2-40B4-BE49-F238E27FC236}">
                <a16:creationId xmlns:a16="http://schemas.microsoft.com/office/drawing/2014/main" id="{83C8D75C-7B8D-9D47-1B93-9AE7E75541E5}"/>
              </a:ext>
            </a:extLst>
          </p:cNvPr>
          <p:cNvSpPr/>
          <p:nvPr/>
        </p:nvSpPr>
        <p:spPr>
          <a:xfrm>
            <a:off x="7805393" y="3214540"/>
            <a:ext cx="3883844" cy="13480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ct val="100000"/>
              </a:lnSpc>
              <a:spcBef>
                <a:spcPts val="600"/>
              </a:spcBef>
              <a:spcAft>
                <a:spcPts val="600"/>
              </a:spcAft>
              <a:buNone/>
            </a:pPr>
            <a:r>
              <a:rPr lang="en-US" sz="1600" i="1" dirty="0">
                <a:solidFill>
                  <a:schemeClr val="tx1"/>
                </a:solidFill>
                <a:highlight>
                  <a:srgbClr val="FFFFFF"/>
                </a:highlight>
                <a:latin typeface="Arial Narrow" panose="020B0606020202030204" pitchFamily="34" charset="0"/>
                <a:cs typeface="Arial" panose="020B0604020202020204" pitchFamily="34" charset="0"/>
              </a:rPr>
              <a:t>LEGENDS:  </a:t>
            </a:r>
          </a:p>
          <a:p>
            <a:pPr marL="0" indent="0">
              <a:lnSpc>
                <a:spcPct val="100000"/>
              </a:lnSpc>
              <a:spcBef>
                <a:spcPts val="0"/>
              </a:spcBef>
              <a:spcAft>
                <a:spcPts val="0"/>
              </a:spcAft>
              <a:buNone/>
            </a:pPr>
            <a:r>
              <a:rPr lang="en-US" sz="1600" dirty="0">
                <a:solidFill>
                  <a:srgbClr val="FF0000"/>
                </a:solidFill>
                <a:highlight>
                  <a:srgbClr val="FFFFFF"/>
                </a:highlight>
                <a:latin typeface="Arial" panose="020B0604020202020204" pitchFamily="34" charset="0"/>
                <a:cs typeface="Arial" panose="020B0604020202020204" pitchFamily="34" charset="0"/>
              </a:rPr>
              <a:t>A</a:t>
            </a:r>
            <a:r>
              <a:rPr lang="en-US" sz="1600" dirty="0">
                <a:solidFill>
                  <a:schemeClr val="tx1"/>
                </a:solidFill>
                <a:highlight>
                  <a:srgbClr val="FFFFFF"/>
                </a:highlight>
                <a:latin typeface="Arial" panose="020B0604020202020204" pitchFamily="34" charset="0"/>
                <a:cs typeface="Arial" panose="020B0604020202020204" pitchFamily="34" charset="0"/>
              </a:rPr>
              <a:t>: implement in A module, done</a:t>
            </a:r>
          </a:p>
          <a:p>
            <a:pPr marL="0" indent="0">
              <a:lnSpc>
                <a:spcPct val="100000"/>
              </a:lnSpc>
              <a:spcBef>
                <a:spcPts val="0"/>
              </a:spcBef>
              <a:spcAft>
                <a:spcPts val="0"/>
              </a:spcAft>
              <a:buNone/>
            </a:pPr>
            <a:r>
              <a:rPr lang="en-US" sz="1600" dirty="0">
                <a:solidFill>
                  <a:schemeClr val="tx1"/>
                </a:solidFill>
                <a:highlight>
                  <a:srgbClr val="FFFFFF"/>
                </a:highlight>
                <a:latin typeface="Arial" panose="020B0604020202020204" pitchFamily="34" charset="0"/>
                <a:cs typeface="Arial" panose="020B0604020202020204" pitchFamily="34" charset="0"/>
              </a:rPr>
              <a:t>A: implement in A module, not yet</a:t>
            </a:r>
          </a:p>
          <a:p>
            <a:pPr marL="0" indent="0">
              <a:lnSpc>
                <a:spcPct val="100000"/>
              </a:lnSpc>
              <a:spcBef>
                <a:spcPts val="0"/>
              </a:spcBef>
              <a:spcAft>
                <a:spcPts val="0"/>
              </a:spcAft>
              <a:buNone/>
            </a:pPr>
            <a:r>
              <a:rPr lang="en-US" sz="1600" dirty="0">
                <a:solidFill>
                  <a:schemeClr val="bg1">
                    <a:lumMod val="85000"/>
                  </a:schemeClr>
                </a:solidFill>
                <a:highlight>
                  <a:srgbClr val="FFFFFF"/>
                </a:highlight>
                <a:latin typeface="Arial" panose="020B0604020202020204" pitchFamily="34" charset="0"/>
                <a:cs typeface="Arial" panose="020B0604020202020204" pitchFamily="34" charset="0"/>
              </a:rPr>
              <a:t>A</a:t>
            </a:r>
            <a:r>
              <a:rPr lang="en-US" sz="1600" dirty="0">
                <a:solidFill>
                  <a:schemeClr val="tx1"/>
                </a:solidFill>
                <a:highlight>
                  <a:srgbClr val="FFFFFF"/>
                </a:highlight>
                <a:latin typeface="Arial" panose="020B0604020202020204" pitchFamily="34" charset="0"/>
                <a:cs typeface="Arial" panose="020B0604020202020204" pitchFamily="34" charset="0"/>
              </a:rPr>
              <a:t>: implement in A module, optional</a:t>
            </a:r>
          </a:p>
        </p:txBody>
      </p:sp>
    </p:spTree>
    <p:extLst>
      <p:ext uri="{BB962C8B-B14F-4D97-AF65-F5344CB8AC3E}">
        <p14:creationId xmlns:p14="http://schemas.microsoft.com/office/powerpoint/2010/main" val="252185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3FBC1C7-5638-7608-258C-8583D93D9639}"/>
              </a:ext>
            </a:extLst>
          </p:cNvPr>
          <p:cNvSpPr>
            <a:spLocks noGrp="1"/>
          </p:cNvSpPr>
          <p:nvPr>
            <p:ph type="title"/>
          </p:nvPr>
        </p:nvSpPr>
        <p:spPr/>
        <p:txBody>
          <a:bodyPr/>
          <a:lstStyle/>
          <a:p>
            <a:r>
              <a:rPr lang="en-GB" dirty="0"/>
              <a:t>Resources</a:t>
            </a:r>
            <a:endParaRPr lang="en-DE" dirty="0"/>
          </a:p>
        </p:txBody>
      </p:sp>
      <p:sp>
        <p:nvSpPr>
          <p:cNvPr id="4" name="Inhaltsplatzhalter 3">
            <a:extLst>
              <a:ext uri="{FF2B5EF4-FFF2-40B4-BE49-F238E27FC236}">
                <a16:creationId xmlns:a16="http://schemas.microsoft.com/office/drawing/2014/main" id="{C6D1176F-84F1-7538-6CC6-3CC6673236C7}"/>
              </a:ext>
            </a:extLst>
          </p:cNvPr>
          <p:cNvSpPr>
            <a:spLocks noGrp="1"/>
          </p:cNvSpPr>
          <p:nvPr>
            <p:ph sz="quarter" idx="21"/>
          </p:nvPr>
        </p:nvSpPr>
        <p:spPr>
          <a:xfrm>
            <a:off x="609600" y="1663200"/>
            <a:ext cx="3907536" cy="4215600"/>
          </a:xfrm>
        </p:spPr>
        <p:txBody>
          <a:bodyPr/>
          <a:lstStyle/>
          <a:p>
            <a:pPr lvl="1"/>
            <a:r>
              <a:rPr lang="en-GB" dirty="0"/>
              <a:t>Documentation</a:t>
            </a:r>
          </a:p>
          <a:p>
            <a:pPr lvl="2"/>
            <a:r>
              <a:rPr lang="en-GB" dirty="0" err="1"/>
              <a:t>Infosheets</a:t>
            </a:r>
            <a:r>
              <a:rPr lang="en-GB" dirty="0"/>
              <a:t> (.</a:t>
            </a:r>
            <a:r>
              <a:rPr lang="en-GB" dirty="0" err="1"/>
              <a:t>odp</a:t>
            </a:r>
            <a:r>
              <a:rPr lang="en-GB" dirty="0"/>
              <a:t>)</a:t>
            </a:r>
          </a:p>
          <a:p>
            <a:pPr lvl="2"/>
            <a:r>
              <a:rPr lang="en-GB" b="1" dirty="0">
                <a:solidFill>
                  <a:srgbClr val="0097BA"/>
                </a:solidFill>
              </a:rPr>
              <a:t>Tutorials</a:t>
            </a:r>
            <a:r>
              <a:rPr lang="en-GB" dirty="0"/>
              <a:t> </a:t>
            </a:r>
          </a:p>
          <a:p>
            <a:pPr lvl="3"/>
            <a:r>
              <a:rPr lang="en-GB" dirty="0"/>
              <a:t>Introduction (.pptx)</a:t>
            </a:r>
          </a:p>
          <a:p>
            <a:pPr lvl="3"/>
            <a:r>
              <a:rPr lang="en-GB" b="1" dirty="0">
                <a:solidFill>
                  <a:srgbClr val="0097BA"/>
                </a:solidFill>
              </a:rPr>
              <a:t>Basics, Application</a:t>
            </a:r>
            <a:r>
              <a:rPr lang="en-GB" dirty="0"/>
              <a:t>, Scientific (.xml)</a:t>
            </a:r>
          </a:p>
          <a:p>
            <a:pPr lvl="2"/>
            <a:r>
              <a:rPr lang="en-GB" dirty="0"/>
              <a:t>Python Documentation (.html)</a:t>
            </a:r>
          </a:p>
          <a:p>
            <a:pPr lvl="2"/>
            <a:r>
              <a:rPr lang="en-GB" dirty="0"/>
              <a:t>Short descriptions</a:t>
            </a:r>
          </a:p>
          <a:p>
            <a:pPr marL="465137" lvl="2" indent="0">
              <a:buNone/>
            </a:pPr>
            <a:endParaRPr lang="en-GB" dirty="0"/>
          </a:p>
          <a:p>
            <a:pPr lvl="1"/>
            <a:r>
              <a:rPr lang="en-GB" dirty="0"/>
              <a:t>Code</a:t>
            </a:r>
          </a:p>
          <a:p>
            <a:pPr lvl="2"/>
            <a:r>
              <a:rPr lang="en-GB" dirty="0"/>
              <a:t>Python unit tests, example scripts and examples in the documentation</a:t>
            </a:r>
          </a:p>
          <a:p>
            <a:pPr lvl="2"/>
            <a:endParaRPr lang="en-GB" dirty="0"/>
          </a:p>
          <a:p>
            <a:pPr lvl="1"/>
            <a:r>
              <a:rPr lang="en-GB" dirty="0"/>
              <a:t>Other</a:t>
            </a:r>
          </a:p>
          <a:p>
            <a:pPr lvl="2"/>
            <a:r>
              <a:rPr lang="en-GB" dirty="0"/>
              <a:t>Installation Guide (.xml)</a:t>
            </a:r>
          </a:p>
          <a:p>
            <a:pPr lvl="2"/>
            <a:r>
              <a:rPr lang="en-GB" dirty="0"/>
              <a:t>Salesforce Articles</a:t>
            </a:r>
          </a:p>
          <a:p>
            <a:pPr lvl="2"/>
            <a:r>
              <a:rPr lang="en-GB" dirty="0"/>
              <a:t>Customer Group Trainings pptx-slides</a:t>
            </a:r>
          </a:p>
        </p:txBody>
      </p:sp>
      <p:graphicFrame>
        <p:nvGraphicFramePr>
          <p:cNvPr id="7" name="Diagramm 6">
            <a:extLst>
              <a:ext uri="{FF2B5EF4-FFF2-40B4-BE49-F238E27FC236}">
                <a16:creationId xmlns:a16="http://schemas.microsoft.com/office/drawing/2014/main" id="{EAE6E1C0-73DD-81D5-F127-028A4104B66B}"/>
              </a:ext>
            </a:extLst>
          </p:cNvPr>
          <p:cNvGraphicFramePr/>
          <p:nvPr>
            <p:extLst>
              <p:ext uri="{D42A27DB-BD31-4B8C-83A1-F6EECF244321}">
                <p14:modId xmlns:p14="http://schemas.microsoft.com/office/powerpoint/2010/main" val="2561546368"/>
              </p:ext>
            </p:extLst>
          </p:nvPr>
        </p:nvGraphicFramePr>
        <p:xfrm>
          <a:off x="5845460" y="1693680"/>
          <a:ext cx="4625437" cy="3616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1D6B5551-B9DC-0499-E093-703F5523599E}"/>
              </a:ext>
            </a:extLst>
          </p:cNvPr>
          <p:cNvSpPr txBox="1"/>
          <p:nvPr/>
        </p:nvSpPr>
        <p:spPr>
          <a:xfrm>
            <a:off x="5685148" y="5586412"/>
            <a:ext cx="5937504" cy="584775"/>
          </a:xfrm>
          <a:prstGeom prst="rect">
            <a:avLst/>
          </a:prstGeom>
          <a:noFill/>
        </p:spPr>
        <p:txBody>
          <a:bodyPr wrap="square" rtlCol="0">
            <a:spAutoFit/>
          </a:bodyPr>
          <a:lstStyle/>
          <a:p>
            <a:pPr marL="285750" indent="-285750" algn="l">
              <a:buFont typeface="Wingdings" panose="05000000000000000000" pitchFamily="2" charset="2"/>
              <a:buChar char="à"/>
            </a:pPr>
            <a:r>
              <a:rPr lang="en-GB" sz="1600" dirty="0">
                <a:latin typeface="Arial" panose="020B0604020202020204" pitchFamily="34" charset="0"/>
                <a:cs typeface="Arial" panose="020B0604020202020204" pitchFamily="34" charset="0"/>
                <a:sym typeface="Wingdings" panose="05000000000000000000" pitchFamily="2" charset="2"/>
              </a:rPr>
              <a:t>Data preparation required replacement of external entities via Python</a:t>
            </a:r>
          </a:p>
        </p:txBody>
      </p:sp>
      <p:sp>
        <p:nvSpPr>
          <p:cNvPr id="12" name="Textfeld 11">
            <a:extLst>
              <a:ext uri="{FF2B5EF4-FFF2-40B4-BE49-F238E27FC236}">
                <a16:creationId xmlns:a16="http://schemas.microsoft.com/office/drawing/2014/main" id="{4357A3F4-D41C-B406-3356-A9B521BD3B3E}"/>
              </a:ext>
            </a:extLst>
          </p:cNvPr>
          <p:cNvSpPr txBox="1"/>
          <p:nvPr/>
        </p:nvSpPr>
        <p:spPr>
          <a:xfrm>
            <a:off x="6319409" y="2053104"/>
            <a:ext cx="699230" cy="338554"/>
          </a:xfrm>
          <a:prstGeom prst="rect">
            <a:avLst/>
          </a:prstGeom>
          <a:noFill/>
        </p:spPr>
        <p:txBody>
          <a:bodyPr wrap="none" rtlCol="0">
            <a:spAutoFit/>
          </a:bodyPr>
          <a:lstStyle/>
          <a:p>
            <a:pPr algn="l"/>
            <a:r>
              <a:rPr lang="en-GB" sz="1600" dirty="0">
                <a:latin typeface="Arial" panose="020B0604020202020204" pitchFamily="34" charset="0"/>
                <a:cs typeface="Arial" panose="020B0604020202020204" pitchFamily="34" charset="0"/>
              </a:rPr>
              <a:t>Input:</a:t>
            </a:r>
            <a:endParaRPr lang="en-DE" sz="1600" dirty="0">
              <a:latin typeface="Arial" panose="020B0604020202020204" pitchFamily="34" charset="0"/>
              <a:cs typeface="Arial" panose="020B0604020202020204" pitchFamily="34" charset="0"/>
            </a:endParaRPr>
          </a:p>
        </p:txBody>
      </p:sp>
      <p:sp>
        <p:nvSpPr>
          <p:cNvPr id="13" name="Textfeld 12">
            <a:extLst>
              <a:ext uri="{FF2B5EF4-FFF2-40B4-BE49-F238E27FC236}">
                <a16:creationId xmlns:a16="http://schemas.microsoft.com/office/drawing/2014/main" id="{5E6C95AC-76DF-930A-B37C-22A8C91DB9BB}"/>
              </a:ext>
            </a:extLst>
          </p:cNvPr>
          <p:cNvSpPr txBox="1"/>
          <p:nvPr/>
        </p:nvSpPr>
        <p:spPr>
          <a:xfrm>
            <a:off x="6319409" y="4150925"/>
            <a:ext cx="859531" cy="338554"/>
          </a:xfrm>
          <a:prstGeom prst="rect">
            <a:avLst/>
          </a:prstGeom>
          <a:noFill/>
        </p:spPr>
        <p:txBody>
          <a:bodyPr wrap="none" rtlCol="0">
            <a:spAutoFit/>
          </a:bodyPr>
          <a:lstStyle/>
          <a:p>
            <a:pPr algn="l"/>
            <a:r>
              <a:rPr lang="en-GB" sz="1600" dirty="0">
                <a:latin typeface="Arial" panose="020B0604020202020204" pitchFamily="34" charset="0"/>
                <a:cs typeface="Arial" panose="020B0604020202020204" pitchFamily="34" charset="0"/>
              </a:rPr>
              <a:t>Output:</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68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D50962-FC01-3037-1B1E-63862A2B1760}"/>
              </a:ext>
            </a:extLst>
          </p:cNvPr>
          <p:cNvSpPr>
            <a:spLocks noGrp="1"/>
          </p:cNvSpPr>
          <p:nvPr>
            <p:ph type="body" sz="quarter" idx="20"/>
          </p:nvPr>
        </p:nvSpPr>
        <p:spPr/>
        <p:txBody>
          <a:bodyPr/>
          <a:lstStyle/>
          <a:p>
            <a:r>
              <a:rPr lang="en-US" dirty="0"/>
              <a:t>Forming Suite</a:t>
            </a:r>
            <a:endParaRPr lang="en-CA" dirty="0"/>
          </a:p>
        </p:txBody>
      </p:sp>
      <p:sp>
        <p:nvSpPr>
          <p:cNvPr id="3" name="Title 2">
            <a:extLst>
              <a:ext uri="{FF2B5EF4-FFF2-40B4-BE49-F238E27FC236}">
                <a16:creationId xmlns:a16="http://schemas.microsoft.com/office/drawing/2014/main" id="{08CD433F-8376-D1DA-BA69-2A37E93519C2}"/>
              </a:ext>
            </a:extLst>
          </p:cNvPr>
          <p:cNvSpPr>
            <a:spLocks noGrp="1"/>
          </p:cNvSpPr>
          <p:nvPr>
            <p:ph type="title"/>
          </p:nvPr>
        </p:nvSpPr>
        <p:spPr/>
        <p:txBody>
          <a:bodyPr/>
          <a:lstStyle/>
          <a:p>
            <a:r>
              <a:rPr lang="en-US" dirty="0"/>
              <a:t>Demo</a:t>
            </a:r>
            <a:endParaRPr lang="en-CA" dirty="0"/>
          </a:p>
        </p:txBody>
      </p:sp>
      <p:sp>
        <p:nvSpPr>
          <p:cNvPr id="4" name="Content Placeholder 3">
            <a:extLst>
              <a:ext uri="{FF2B5EF4-FFF2-40B4-BE49-F238E27FC236}">
                <a16:creationId xmlns:a16="http://schemas.microsoft.com/office/drawing/2014/main" id="{5625F66D-AD76-4F4F-5EAA-C554012B1ED9}"/>
              </a:ext>
            </a:extLst>
          </p:cNvPr>
          <p:cNvSpPr>
            <a:spLocks noGrp="1"/>
          </p:cNvSpPr>
          <p:nvPr>
            <p:ph sz="quarter" idx="21"/>
          </p:nvPr>
        </p:nvSpPr>
        <p:spPr/>
        <p:txBody>
          <a:bodyPr/>
          <a:lstStyle/>
          <a:p>
            <a:r>
              <a:rPr lang="en-US" dirty="0"/>
              <a:t>Show toolbar and button to invoke chatbot</a:t>
            </a:r>
          </a:p>
          <a:p>
            <a:r>
              <a:rPr lang="en-US" dirty="0"/>
              <a:t>Query Knowledge Database</a:t>
            </a:r>
          </a:p>
          <a:p>
            <a:pPr lvl="1"/>
            <a:r>
              <a:rPr lang="en-US" dirty="0">
                <a:solidFill>
                  <a:schemeClr val="tx1"/>
                </a:solidFill>
              </a:rPr>
              <a:t>Compare FS.chm search and chatbot search: </a:t>
            </a:r>
            <a:r>
              <a:rPr lang="en-CA" dirty="0"/>
              <a:t>How to edit part features </a:t>
            </a:r>
          </a:p>
          <a:p>
            <a:pPr lvl="1"/>
            <a:r>
              <a:rPr lang="en-US" dirty="0">
                <a:solidFill>
                  <a:schemeClr val="tx1"/>
                </a:solidFill>
              </a:rPr>
              <a:t>Show query contents with follow up prompts: </a:t>
            </a:r>
            <a:r>
              <a:rPr lang="en-CA" dirty="0">
                <a:solidFill>
                  <a:schemeClr val="tx1"/>
                </a:solidFill>
              </a:rPr>
              <a:t>How to create double attached geometry</a:t>
            </a:r>
          </a:p>
          <a:p>
            <a:pPr lvl="1"/>
            <a:r>
              <a:rPr lang="en-CA" dirty="0">
                <a:solidFill>
                  <a:schemeClr val="tx1"/>
                </a:solidFill>
              </a:rPr>
              <a:t>Show query to copy scripts: /code How to import geometry and define its material (static)</a:t>
            </a:r>
          </a:p>
          <a:p>
            <a:pPr lvl="1"/>
            <a:r>
              <a:rPr lang="en-CA" dirty="0">
                <a:solidFill>
                  <a:schemeClr val="tx1"/>
                </a:solidFill>
              </a:rPr>
              <a:t>Show query </a:t>
            </a:r>
            <a:r>
              <a:rPr lang="en-CA" dirty="0" err="1">
                <a:solidFill>
                  <a:schemeClr val="tx1"/>
                </a:solidFill>
              </a:rPr>
              <a:t>ui</a:t>
            </a:r>
            <a:r>
              <a:rPr lang="en-CA" dirty="0">
                <a:solidFill>
                  <a:schemeClr val="tx1"/>
                </a:solidFill>
              </a:rPr>
              <a:t>: /</a:t>
            </a:r>
            <a:r>
              <a:rPr lang="en-CA" dirty="0" err="1">
                <a:solidFill>
                  <a:schemeClr val="tx1"/>
                </a:solidFill>
              </a:rPr>
              <a:t>ui</a:t>
            </a:r>
            <a:r>
              <a:rPr lang="en-CA" dirty="0">
                <a:solidFill>
                  <a:schemeClr val="tx1"/>
                </a:solidFill>
              </a:rPr>
              <a:t> How to merge geometry sets </a:t>
            </a:r>
          </a:p>
          <a:p>
            <a:pPr lvl="1"/>
            <a:r>
              <a:rPr lang="en-CA" dirty="0">
                <a:solidFill>
                  <a:schemeClr val="tx1"/>
                </a:solidFill>
              </a:rPr>
              <a:t>Show query private content: Give me the abstract of sectionless addendum design</a:t>
            </a:r>
          </a:p>
          <a:p>
            <a:pPr lvl="1"/>
            <a:r>
              <a:rPr lang="en-CA" dirty="0">
                <a:solidFill>
                  <a:schemeClr val="tx1"/>
                </a:solidFill>
              </a:rPr>
              <a:t>Show query to generate scripts:</a:t>
            </a:r>
          </a:p>
          <a:p>
            <a:pPr lvl="2"/>
            <a:r>
              <a:rPr lang="en-CA" dirty="0">
                <a:solidFill>
                  <a:schemeClr val="tx1"/>
                </a:solidFill>
              </a:rPr>
              <a:t>@oa Show me code to get feature from feature tree</a:t>
            </a:r>
          </a:p>
          <a:p>
            <a:pPr lvl="2"/>
            <a:r>
              <a:rPr lang="en-CA" dirty="0">
                <a:solidFill>
                  <a:schemeClr val="tx1"/>
                </a:solidFill>
              </a:rPr>
              <a:t>@oa Show me code to import a geometry and then solve a nesting layout</a:t>
            </a:r>
          </a:p>
          <a:p>
            <a:pPr lvl="2"/>
            <a:r>
              <a:rPr lang="de-DE" dirty="0">
                <a:solidFill>
                  <a:schemeClr val="tx1"/>
                </a:solidFill>
              </a:rPr>
              <a:t>@oa Schreib mir ein Python Skript, um eine Geometrie in Forming Suite zu importieren</a:t>
            </a:r>
            <a:endParaRPr lang="en-CA" dirty="0">
              <a:solidFill>
                <a:schemeClr val="tx1"/>
              </a:solidFill>
            </a:endParaRPr>
          </a:p>
          <a:p>
            <a:pPr lvl="1"/>
            <a:r>
              <a:rPr lang="en-CA" dirty="0">
                <a:solidFill>
                  <a:schemeClr val="tx1"/>
                </a:solidFill>
              </a:rPr>
              <a:t>Show query random questions:</a:t>
            </a:r>
          </a:p>
          <a:p>
            <a:pPr lvl="2"/>
            <a:r>
              <a:rPr lang="en-CA" dirty="0">
                <a:solidFill>
                  <a:schemeClr val="tx1"/>
                </a:solidFill>
              </a:rPr>
              <a:t>@oa What’s the best restaurant in Hamburg Germany</a:t>
            </a:r>
          </a:p>
        </p:txBody>
      </p:sp>
    </p:spTree>
    <p:extLst>
      <p:ext uri="{BB962C8B-B14F-4D97-AF65-F5344CB8AC3E}">
        <p14:creationId xmlns:p14="http://schemas.microsoft.com/office/powerpoint/2010/main" val="115074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4B92C5-B243-7754-E9BB-4233550F39B0}"/>
              </a:ext>
            </a:extLst>
          </p:cNvPr>
          <p:cNvSpPr>
            <a:spLocks noGrp="1"/>
          </p:cNvSpPr>
          <p:nvPr>
            <p:ph type="body" sz="quarter" idx="20"/>
          </p:nvPr>
        </p:nvSpPr>
        <p:spPr/>
        <p:txBody>
          <a:bodyPr/>
          <a:lstStyle/>
          <a:p>
            <a:r>
              <a:rPr lang="en-US" dirty="0" err="1"/>
              <a:t>Simufact.Forming</a:t>
            </a:r>
            <a:endParaRPr lang="en-CA" dirty="0"/>
          </a:p>
        </p:txBody>
      </p:sp>
      <p:sp>
        <p:nvSpPr>
          <p:cNvPr id="3" name="Title 2">
            <a:extLst>
              <a:ext uri="{FF2B5EF4-FFF2-40B4-BE49-F238E27FC236}">
                <a16:creationId xmlns:a16="http://schemas.microsoft.com/office/drawing/2014/main" id="{E47219E9-4112-668E-3CB4-6A041D5C405A}"/>
              </a:ext>
            </a:extLst>
          </p:cNvPr>
          <p:cNvSpPr>
            <a:spLocks noGrp="1"/>
          </p:cNvSpPr>
          <p:nvPr>
            <p:ph type="title"/>
          </p:nvPr>
        </p:nvSpPr>
        <p:spPr/>
        <p:txBody>
          <a:bodyPr/>
          <a:lstStyle/>
          <a:p>
            <a:r>
              <a:rPr lang="en-US" dirty="0"/>
              <a:t>Demo</a:t>
            </a:r>
            <a:endParaRPr lang="en-CA" dirty="0"/>
          </a:p>
        </p:txBody>
      </p:sp>
      <p:sp>
        <p:nvSpPr>
          <p:cNvPr id="4" name="Content Placeholder 3">
            <a:extLst>
              <a:ext uri="{FF2B5EF4-FFF2-40B4-BE49-F238E27FC236}">
                <a16:creationId xmlns:a16="http://schemas.microsoft.com/office/drawing/2014/main" id="{A3CD71F7-C4B6-072A-6D80-C778125AFC1A}"/>
              </a:ext>
            </a:extLst>
          </p:cNvPr>
          <p:cNvSpPr>
            <a:spLocks noGrp="1"/>
          </p:cNvSpPr>
          <p:nvPr>
            <p:ph sz="quarter" idx="21"/>
          </p:nvPr>
        </p:nvSpPr>
        <p:spPr/>
        <p:txBody>
          <a:bodyPr/>
          <a:lstStyle/>
          <a:p>
            <a:r>
              <a:rPr lang="en-US" dirty="0"/>
              <a:t>Show toolbar and button to invoke chatbot</a:t>
            </a:r>
          </a:p>
          <a:p>
            <a:r>
              <a:rPr lang="en-US" dirty="0"/>
              <a:t>Query Knowledge Database</a:t>
            </a:r>
          </a:p>
          <a:p>
            <a:pPr lvl="1"/>
            <a:r>
              <a:rPr lang="en-US" dirty="0">
                <a:solidFill>
                  <a:schemeClr val="tx1"/>
                </a:solidFill>
              </a:rPr>
              <a:t>Show query contents with follow up prompts: </a:t>
            </a:r>
            <a:r>
              <a:rPr lang="en-CA" dirty="0">
                <a:solidFill>
                  <a:schemeClr val="tx1"/>
                </a:solidFill>
              </a:rPr>
              <a:t>How to open a THS plot</a:t>
            </a:r>
          </a:p>
          <a:p>
            <a:pPr lvl="1"/>
            <a:r>
              <a:rPr lang="en-CA" dirty="0">
                <a:solidFill>
                  <a:schemeClr val="tx1"/>
                </a:solidFill>
              </a:rPr>
              <a:t>Show </a:t>
            </a:r>
            <a:r>
              <a:rPr lang="en-CA" dirty="0" err="1">
                <a:solidFill>
                  <a:schemeClr val="tx1"/>
                </a:solidFill>
              </a:rPr>
              <a:t>ui</a:t>
            </a:r>
            <a:r>
              <a:rPr lang="en-CA" dirty="0">
                <a:solidFill>
                  <a:schemeClr val="tx1"/>
                </a:solidFill>
              </a:rPr>
              <a:t> highlight: /</a:t>
            </a:r>
            <a:r>
              <a:rPr lang="en-CA" dirty="0" err="1">
                <a:solidFill>
                  <a:schemeClr val="tx1"/>
                </a:solidFill>
              </a:rPr>
              <a:t>ui</a:t>
            </a:r>
            <a:r>
              <a:rPr lang="en-CA" dirty="0">
                <a:solidFill>
                  <a:schemeClr val="tx1"/>
                </a:solidFill>
              </a:rPr>
              <a:t> Show me</a:t>
            </a:r>
            <a:endParaRPr lang="en-US" dirty="0">
              <a:solidFill>
                <a:schemeClr val="tx1"/>
              </a:solidFill>
            </a:endParaRPr>
          </a:p>
          <a:p>
            <a:endParaRPr lang="en-CA" dirty="0"/>
          </a:p>
        </p:txBody>
      </p:sp>
    </p:spTree>
    <p:extLst>
      <p:ext uri="{BB962C8B-B14F-4D97-AF65-F5344CB8AC3E}">
        <p14:creationId xmlns:p14="http://schemas.microsoft.com/office/powerpoint/2010/main" val="122957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26631-36F8-3FA7-8B59-66F185FA0125}"/>
              </a:ext>
            </a:extLst>
          </p:cNvPr>
          <p:cNvSpPr>
            <a:spLocks noGrp="1"/>
          </p:cNvSpPr>
          <p:nvPr>
            <p:ph type="body" sz="quarter" idx="20"/>
          </p:nvPr>
        </p:nvSpPr>
        <p:spPr/>
        <p:txBody>
          <a:bodyPr/>
          <a:lstStyle/>
          <a:p>
            <a:endParaRPr lang="en-CA"/>
          </a:p>
        </p:txBody>
      </p:sp>
      <p:sp>
        <p:nvSpPr>
          <p:cNvPr id="3" name="Title 2">
            <a:extLst>
              <a:ext uri="{FF2B5EF4-FFF2-40B4-BE49-F238E27FC236}">
                <a16:creationId xmlns:a16="http://schemas.microsoft.com/office/drawing/2014/main" id="{06DD545D-A820-1AD8-4CFA-12F9E097C1A3}"/>
              </a:ext>
            </a:extLst>
          </p:cNvPr>
          <p:cNvSpPr>
            <a:spLocks noGrp="1"/>
          </p:cNvSpPr>
          <p:nvPr>
            <p:ph type="title"/>
          </p:nvPr>
        </p:nvSpPr>
        <p:spPr/>
        <p:txBody>
          <a:bodyPr/>
          <a:lstStyle/>
          <a:p>
            <a:r>
              <a:rPr lang="en-US" dirty="0"/>
              <a:t>What’s learned?</a:t>
            </a:r>
            <a:endParaRPr lang="en-CA" dirty="0"/>
          </a:p>
        </p:txBody>
      </p:sp>
      <p:sp>
        <p:nvSpPr>
          <p:cNvPr id="4" name="Content Placeholder 3">
            <a:extLst>
              <a:ext uri="{FF2B5EF4-FFF2-40B4-BE49-F238E27FC236}">
                <a16:creationId xmlns:a16="http://schemas.microsoft.com/office/drawing/2014/main" id="{C02A8DB7-2C50-85EC-FF57-1C3DD1C33B7D}"/>
              </a:ext>
            </a:extLst>
          </p:cNvPr>
          <p:cNvSpPr>
            <a:spLocks noGrp="1"/>
          </p:cNvSpPr>
          <p:nvPr>
            <p:ph sz="quarter" idx="21"/>
          </p:nvPr>
        </p:nvSpPr>
        <p:spPr/>
        <p:txBody>
          <a:bodyPr/>
          <a:lstStyle/>
          <a:p>
            <a:r>
              <a:rPr lang="en-CA" dirty="0"/>
              <a:t>What are the advantages of our Embedded </a:t>
            </a:r>
            <a:r>
              <a:rPr lang="en-CA" dirty="0" err="1"/>
              <a:t>VMC.Copilot</a:t>
            </a:r>
            <a:r>
              <a:rPr lang="en-CA" dirty="0"/>
              <a:t> (EC) vs. Microsoft Copilot (MC)?</a:t>
            </a:r>
          </a:p>
          <a:p>
            <a:pPr lvl="1"/>
            <a:r>
              <a:rPr lang="en-CA" dirty="0"/>
              <a:t>Knowledge domains:</a:t>
            </a:r>
          </a:p>
          <a:p>
            <a:pPr lvl="2"/>
            <a:r>
              <a:rPr lang="en-CA" sz="1600" dirty="0"/>
              <a:t>MC: public domain</a:t>
            </a:r>
          </a:p>
          <a:p>
            <a:pPr lvl="2"/>
            <a:r>
              <a:rPr lang="en-CA" sz="1600" dirty="0"/>
              <a:t>EC: selected public + private domains</a:t>
            </a:r>
          </a:p>
          <a:p>
            <a:pPr lvl="1"/>
            <a:r>
              <a:rPr lang="en-CA" dirty="0"/>
              <a:t>Answer format:</a:t>
            </a:r>
          </a:p>
          <a:p>
            <a:pPr lvl="2"/>
            <a:r>
              <a:rPr lang="en-CA" sz="1600" dirty="0"/>
              <a:t>MC: most are text based without images</a:t>
            </a:r>
          </a:p>
          <a:p>
            <a:pPr lvl="2"/>
            <a:r>
              <a:rPr lang="en-CA" sz="1600" dirty="0"/>
              <a:t>EC: anything we want</a:t>
            </a:r>
          </a:p>
          <a:p>
            <a:pPr lvl="1"/>
            <a:r>
              <a:rPr lang="en-CA" dirty="0"/>
              <a:t>Interaction within software:</a:t>
            </a:r>
          </a:p>
          <a:p>
            <a:pPr lvl="2"/>
            <a:r>
              <a:rPr lang="en-CA" sz="1600" dirty="0"/>
              <a:t>MC: not feasible</a:t>
            </a:r>
          </a:p>
          <a:p>
            <a:pPr lvl="2"/>
            <a:r>
              <a:rPr lang="en-CA" sz="1600" dirty="0"/>
              <a:t>EC: anything we want</a:t>
            </a:r>
          </a:p>
          <a:p>
            <a:r>
              <a:rPr lang="en-US" dirty="0"/>
              <a:t>Is it expensive to use the Azure OpenAI Service?</a:t>
            </a:r>
          </a:p>
          <a:p>
            <a:pPr lvl="1"/>
            <a:r>
              <a:rPr lang="en-US" dirty="0">
                <a:solidFill>
                  <a:schemeClr val="tx1"/>
                </a:solidFill>
              </a:rPr>
              <a:t>Affordable (</a:t>
            </a:r>
            <a:r>
              <a:rPr lang="en-US" dirty="0">
                <a:solidFill>
                  <a:schemeClr val="tx1"/>
                </a:solidFill>
                <a:hlinkClick r:id="rId3"/>
              </a:rPr>
              <a:t>https://azure.microsoft.com/en-ca/pricing/details/cognitive-services/openai-service/</a:t>
            </a:r>
            <a:r>
              <a:rPr lang="en-US" dirty="0">
                <a:solidFill>
                  <a:schemeClr val="tx1"/>
                </a:solidFill>
              </a:rPr>
              <a:t>)</a:t>
            </a:r>
          </a:p>
          <a:p>
            <a:r>
              <a:rPr lang="en-CA" dirty="0">
                <a:solidFill>
                  <a:schemeClr val="tx1"/>
                </a:solidFill>
              </a:rPr>
              <a:t>What’s the best way to upload and store my knowledge documents?</a:t>
            </a:r>
          </a:p>
          <a:p>
            <a:pPr lvl="1"/>
            <a:r>
              <a:rPr lang="en-CA" dirty="0">
                <a:solidFill>
                  <a:schemeClr val="tx1"/>
                </a:solidFill>
              </a:rPr>
              <a:t>Azure Blob Storage Service (Static Web Hosting due to less strict file and storage limit)</a:t>
            </a:r>
          </a:p>
          <a:p>
            <a:endParaRPr lang="en-CA" dirty="0">
              <a:solidFill>
                <a:schemeClr val="tx1"/>
              </a:solidFill>
            </a:endParaRPr>
          </a:p>
          <a:p>
            <a:endParaRPr lang="en-CA" sz="1800" dirty="0"/>
          </a:p>
        </p:txBody>
      </p:sp>
    </p:spTree>
    <p:extLst>
      <p:ext uri="{BB962C8B-B14F-4D97-AF65-F5344CB8AC3E}">
        <p14:creationId xmlns:p14="http://schemas.microsoft.com/office/powerpoint/2010/main" val="382070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A0550B-4114-D0AE-35D3-4E05DF69F9DD}"/>
              </a:ext>
            </a:extLst>
          </p:cNvPr>
          <p:cNvSpPr>
            <a:spLocks noGrp="1"/>
          </p:cNvSpPr>
          <p:nvPr>
            <p:ph type="body" sz="quarter" idx="20"/>
          </p:nvPr>
        </p:nvSpPr>
        <p:spPr/>
        <p:txBody>
          <a:bodyPr/>
          <a:lstStyle/>
          <a:p>
            <a:endParaRPr lang="en-CA"/>
          </a:p>
        </p:txBody>
      </p:sp>
      <p:sp>
        <p:nvSpPr>
          <p:cNvPr id="3" name="Title 2">
            <a:extLst>
              <a:ext uri="{FF2B5EF4-FFF2-40B4-BE49-F238E27FC236}">
                <a16:creationId xmlns:a16="http://schemas.microsoft.com/office/drawing/2014/main" id="{9F026975-E134-736F-42F0-299015F1922C}"/>
              </a:ext>
            </a:extLst>
          </p:cNvPr>
          <p:cNvSpPr>
            <a:spLocks noGrp="1"/>
          </p:cNvSpPr>
          <p:nvPr>
            <p:ph type="title"/>
          </p:nvPr>
        </p:nvSpPr>
        <p:spPr/>
        <p:txBody>
          <a:bodyPr/>
          <a:lstStyle/>
          <a:p>
            <a:r>
              <a:rPr lang="en-US" dirty="0"/>
              <a:t>What’s learned?</a:t>
            </a:r>
            <a:endParaRPr lang="en-CA" dirty="0"/>
          </a:p>
        </p:txBody>
      </p:sp>
      <p:sp>
        <p:nvSpPr>
          <p:cNvPr id="4" name="Content Placeholder 3">
            <a:extLst>
              <a:ext uri="{FF2B5EF4-FFF2-40B4-BE49-F238E27FC236}">
                <a16:creationId xmlns:a16="http://schemas.microsoft.com/office/drawing/2014/main" id="{8691BA64-1054-C19A-B8DC-4C29096A6FAB}"/>
              </a:ext>
            </a:extLst>
          </p:cNvPr>
          <p:cNvSpPr>
            <a:spLocks noGrp="1"/>
          </p:cNvSpPr>
          <p:nvPr>
            <p:ph sz="quarter" idx="21"/>
          </p:nvPr>
        </p:nvSpPr>
        <p:spPr/>
        <p:txBody>
          <a:bodyPr/>
          <a:lstStyle/>
          <a:p>
            <a:r>
              <a:rPr lang="en-CA" dirty="0">
                <a:solidFill>
                  <a:schemeClr val="tx1"/>
                </a:solidFill>
              </a:rPr>
              <a:t>How can I improve my Knowledge Database?</a:t>
            </a:r>
          </a:p>
          <a:p>
            <a:pPr lvl="1"/>
            <a:r>
              <a:rPr lang="en-CA" dirty="0">
                <a:solidFill>
                  <a:schemeClr val="tx1"/>
                </a:solidFill>
              </a:rPr>
              <a:t>Language Studio: Add Synonyms and follow-up prompts or manually adjust answers/questions</a:t>
            </a:r>
          </a:p>
          <a:p>
            <a:pPr lvl="1"/>
            <a:r>
              <a:rPr lang="en-CA" dirty="0">
                <a:solidFill>
                  <a:schemeClr val="tx1"/>
                </a:solidFill>
              </a:rPr>
              <a:t>OpenAI: The more/better the input, the better the answers</a:t>
            </a:r>
          </a:p>
          <a:p>
            <a:endParaRPr lang="en-CA" dirty="0"/>
          </a:p>
        </p:txBody>
      </p:sp>
    </p:spTree>
    <p:extLst>
      <p:ext uri="{BB962C8B-B14F-4D97-AF65-F5344CB8AC3E}">
        <p14:creationId xmlns:p14="http://schemas.microsoft.com/office/powerpoint/2010/main" val="385068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500BF-795A-6927-7D6C-99DB2E4C81C0}"/>
              </a:ext>
            </a:extLst>
          </p:cNvPr>
          <p:cNvSpPr>
            <a:spLocks noGrp="1"/>
          </p:cNvSpPr>
          <p:nvPr>
            <p:ph type="body" sz="quarter" idx="20"/>
          </p:nvPr>
        </p:nvSpPr>
        <p:spPr/>
        <p:txBody>
          <a:bodyPr/>
          <a:lstStyle/>
          <a:p>
            <a:endParaRPr lang="en-CA"/>
          </a:p>
        </p:txBody>
      </p:sp>
      <p:sp>
        <p:nvSpPr>
          <p:cNvPr id="3" name="Title 2">
            <a:extLst>
              <a:ext uri="{FF2B5EF4-FFF2-40B4-BE49-F238E27FC236}">
                <a16:creationId xmlns:a16="http://schemas.microsoft.com/office/drawing/2014/main" id="{B1266E83-D9FE-3A67-6C93-987BCDAA984E}"/>
              </a:ext>
            </a:extLst>
          </p:cNvPr>
          <p:cNvSpPr>
            <a:spLocks noGrp="1"/>
          </p:cNvSpPr>
          <p:nvPr>
            <p:ph type="title"/>
          </p:nvPr>
        </p:nvSpPr>
        <p:spPr/>
        <p:txBody>
          <a:bodyPr/>
          <a:lstStyle/>
          <a:p>
            <a:r>
              <a:rPr lang="en-US" dirty="0"/>
              <a:t>Extend Check List</a:t>
            </a:r>
            <a:endParaRPr lang="en-CA" dirty="0"/>
          </a:p>
        </p:txBody>
      </p:sp>
      <p:sp>
        <p:nvSpPr>
          <p:cNvPr id="4" name="Content Placeholder 3">
            <a:extLst>
              <a:ext uri="{FF2B5EF4-FFF2-40B4-BE49-F238E27FC236}">
                <a16:creationId xmlns:a16="http://schemas.microsoft.com/office/drawing/2014/main" id="{463411C6-A138-7B7D-56F9-51D612ABD3A0}"/>
              </a:ext>
            </a:extLst>
          </p:cNvPr>
          <p:cNvSpPr>
            <a:spLocks noGrp="1"/>
          </p:cNvSpPr>
          <p:nvPr>
            <p:ph sz="quarter" idx="21"/>
          </p:nvPr>
        </p:nvSpPr>
        <p:spPr/>
        <p:txBody>
          <a:bodyPr/>
          <a:lstStyle/>
          <a:p>
            <a:pPr>
              <a:spcBef>
                <a:spcPts val="600"/>
              </a:spcBef>
              <a:spcAft>
                <a:spcPts val="600"/>
              </a:spcAft>
              <a:buFont typeface="Wingdings" panose="05000000000000000000" pitchFamily="2" charset="2"/>
              <a:buChar char="Ø"/>
            </a:pPr>
            <a:r>
              <a:rPr lang="en-US" dirty="0"/>
              <a:t>I want to have multiple line input</a:t>
            </a:r>
          </a:p>
          <a:p>
            <a:pPr>
              <a:spcBef>
                <a:spcPts val="600"/>
              </a:spcBef>
              <a:spcAft>
                <a:spcPts val="600"/>
              </a:spcAft>
              <a:buFont typeface="Wingdings" panose="05000000000000000000" pitchFamily="2" charset="2"/>
              <a:buChar char="Ø"/>
            </a:pPr>
            <a:r>
              <a:rPr lang="en-US" dirty="0"/>
              <a:t>I want to the response to remember the conversation history</a:t>
            </a:r>
          </a:p>
          <a:p>
            <a:pPr>
              <a:spcBef>
                <a:spcPts val="600"/>
              </a:spcBef>
              <a:spcAft>
                <a:spcPts val="600"/>
              </a:spcAft>
              <a:buFont typeface="Wingdings" panose="05000000000000000000" pitchFamily="2" charset="2"/>
              <a:buChar char="Ø"/>
            </a:pPr>
            <a:r>
              <a:rPr lang="en-US" dirty="0"/>
              <a:t>I want to ask Chatbot to revise generated script with some prompts</a:t>
            </a:r>
          </a:p>
          <a:p>
            <a:pPr>
              <a:spcBef>
                <a:spcPts val="600"/>
              </a:spcBef>
              <a:spcAft>
                <a:spcPts val="600"/>
              </a:spcAft>
              <a:buFont typeface="Wingdings" panose="05000000000000000000" pitchFamily="2" charset="2"/>
              <a:buChar char="Ø"/>
            </a:pPr>
            <a:r>
              <a:rPr lang="en-US" dirty="0"/>
              <a:t>I want to extract/inject pictures from documentation and resources</a:t>
            </a:r>
          </a:p>
          <a:p>
            <a:pPr>
              <a:spcBef>
                <a:spcPts val="600"/>
              </a:spcBef>
              <a:spcAft>
                <a:spcPts val="600"/>
              </a:spcAft>
              <a:buFont typeface="Wingdings" panose="05000000000000000000" pitchFamily="2" charset="2"/>
              <a:buChar char="Ø"/>
            </a:pPr>
            <a:r>
              <a:rPr lang="en-US" dirty="0"/>
              <a:t>I want to swap AI engines more easily</a:t>
            </a:r>
          </a:p>
          <a:p>
            <a:pPr>
              <a:spcBef>
                <a:spcPts val="600"/>
              </a:spcBef>
              <a:spcAft>
                <a:spcPts val="600"/>
              </a:spcAft>
              <a:buFont typeface="Wingdings" panose="05000000000000000000" pitchFamily="2" charset="2"/>
              <a:buChar char="Ø"/>
            </a:pPr>
            <a:r>
              <a:rPr lang="en-US" dirty="0"/>
              <a:t>I want the option to change the generated codes to a different language</a:t>
            </a:r>
          </a:p>
          <a:p>
            <a:pPr>
              <a:spcBef>
                <a:spcPts val="600"/>
              </a:spcBef>
              <a:spcAft>
                <a:spcPts val="600"/>
              </a:spcAft>
              <a:buFont typeface="Wingdings" panose="05000000000000000000" pitchFamily="2" charset="2"/>
              <a:buChar char="Ø"/>
            </a:pPr>
            <a:r>
              <a:rPr lang="en-US" dirty="0"/>
              <a:t>I want to have the option to start a new topic</a:t>
            </a:r>
          </a:p>
          <a:p>
            <a:pPr>
              <a:spcBef>
                <a:spcPts val="600"/>
              </a:spcBef>
              <a:spcAft>
                <a:spcPts val="600"/>
              </a:spcAft>
              <a:buFont typeface="Wingdings" panose="05000000000000000000" pitchFamily="2" charset="2"/>
              <a:buChar char="Ø"/>
            </a:pPr>
            <a:r>
              <a:rPr lang="en-US" dirty="0"/>
              <a:t>I want to save all my topics</a:t>
            </a:r>
          </a:p>
          <a:p>
            <a:pPr>
              <a:spcBef>
                <a:spcPts val="600"/>
              </a:spcBef>
              <a:spcAft>
                <a:spcPts val="600"/>
              </a:spcAft>
              <a:buFont typeface="Wingdings" panose="05000000000000000000" pitchFamily="2" charset="2"/>
              <a:buChar char="Ø"/>
            </a:pPr>
            <a:r>
              <a:rPr lang="en-US" dirty="0">
                <a:solidFill>
                  <a:schemeClr val="tx1"/>
                </a:solidFill>
              </a:rPr>
              <a:t>I want the chatbot to search images attached and tells me where the UI items are located</a:t>
            </a:r>
          </a:p>
          <a:p>
            <a:pPr>
              <a:spcBef>
                <a:spcPts val="600"/>
              </a:spcBef>
              <a:spcAft>
                <a:spcPts val="600"/>
              </a:spcAft>
              <a:buFont typeface="Wingdings" panose="05000000000000000000" pitchFamily="2" charset="2"/>
              <a:buChar char="Ø"/>
            </a:pPr>
            <a:r>
              <a:rPr lang="en-US" dirty="0"/>
              <a:t>I want to use a better web viewer</a:t>
            </a:r>
          </a:p>
          <a:p>
            <a:pPr>
              <a:spcBef>
                <a:spcPts val="600"/>
              </a:spcBef>
              <a:spcAft>
                <a:spcPts val="600"/>
              </a:spcAft>
              <a:buFont typeface="Wingdings" panose="05000000000000000000" pitchFamily="2" charset="2"/>
              <a:buChar char="Ø"/>
            </a:pPr>
            <a:r>
              <a:rPr lang="en-US" dirty="0"/>
              <a:t>…</a:t>
            </a:r>
          </a:p>
          <a:p>
            <a:pPr>
              <a:spcBef>
                <a:spcPts val="600"/>
              </a:spcBef>
              <a:spcAft>
                <a:spcPts val="600"/>
              </a:spcAft>
              <a:buFont typeface="Wingdings" panose="05000000000000000000" pitchFamily="2" charset="2"/>
              <a:buChar char="Ø"/>
            </a:pPr>
            <a:endParaRPr lang="en-US" dirty="0"/>
          </a:p>
          <a:p>
            <a:endParaRPr lang="en-CA" dirty="0"/>
          </a:p>
        </p:txBody>
      </p:sp>
    </p:spTree>
    <p:extLst>
      <p:ext uri="{BB962C8B-B14F-4D97-AF65-F5344CB8AC3E}">
        <p14:creationId xmlns:p14="http://schemas.microsoft.com/office/powerpoint/2010/main" val="14558572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60&quot;/&gt;&lt;/object&gt;&lt;object type=&quot;3&quot; unique_id=&quot;10004&quot;&gt;&lt;property id=&quot;20148&quot; value=&quot;5&quot;/&gt;&lt;property id=&quot;20300&quot; value=&quot;Slide 2&quot;/&gt;&lt;property id=&quot;20307&quot; value=&quot;261&quot;/&gt;&lt;/object&gt;&lt;object type=&quot;3&quot; unique_id=&quot;10005&quot;&gt;&lt;property id=&quot;20148&quot; value=&quot;5&quot;/&gt;&lt;property id=&quot;20300&quot; value=&quot;Slide 3&quot;/&gt;&lt;property id=&quot;20307&quot; value=&quot;262&quot;/&gt;&lt;/object&gt;&lt;object type=&quot;3&quot; unique_id=&quot;10006&quot;&gt;&lt;property id=&quot;20148&quot; value=&quot;5&quot;/&gt;&lt;property id=&quot;20300&quot; value=&quot;Slide 4&quot;/&gt;&lt;property id=&quot;20307&quot; value=&quot;299&quot;/&gt;&lt;/object&gt;&lt;object type=&quot;3&quot; unique_id=&quot;10007&quot;&gt;&lt;property id=&quot;20148&quot; value=&quot;5&quot;/&gt;&lt;property id=&quot;20300&quot; value=&quot;Slide 5&quot;/&gt;&lt;property id=&quot;20307&quot; value=&quot;269&quot;/&gt;&lt;/object&gt;&lt;object type=&quot;3&quot; unique_id=&quot;10008&quot;&gt;&lt;property id=&quot;20148&quot; value=&quot;5&quot;/&gt;&lt;property id=&quot;20300&quot; value=&quot;Slide 6&quot;/&gt;&lt;property id=&quot;20307&quot; value=&quot;300&quot;/&gt;&lt;/object&gt;&lt;object type=&quot;3&quot; unique_id=&quot;10009&quot;&gt;&lt;property id=&quot;20148&quot; value=&quot;5&quot;/&gt;&lt;property id=&quot;20300&quot; value=&quot;Slide 7&quot;/&gt;&lt;property id=&quot;20307&quot; value=&quot;271&quot;/&gt;&lt;/object&gt;&lt;object type=&quot;3&quot; unique_id=&quot;10010&quot;&gt;&lt;property id=&quot;20148&quot; value=&quot;5&quot;/&gt;&lt;property id=&quot;20300&quot; value=&quot;Slide 8&quot;/&gt;&lt;property id=&quot;20307&quot; value=&quot;301&quot;/&gt;&lt;/object&gt;&lt;object type=&quot;3&quot; unique_id=&quot;10011&quot;&gt;&lt;property id=&quot;20148&quot; value=&quot;5&quot;/&gt;&lt;property id=&quot;20300&quot; value=&quot;Slide 9 - &amp;quot;Agenda Slide Title&amp;quot;&quot;/&gt;&lt;property id=&quot;20307&quot; value=&quot;268&quot;/&gt;&lt;/object&gt;&lt;object type=&quot;3&quot; unique_id=&quot;10012&quot;&gt;&lt;property id=&quot;20148&quot; value=&quot;5&quot;/&gt;&lt;property id=&quot;20300&quot; value=&quot;Slide 10 - &amp;quot;Agenda Slide Title&amp;quot;&quot;/&gt;&lt;property id=&quot;20307&quot; value=&quot;274&quot;/&gt;&lt;/object&gt;&lt;object type=&quot;3&quot; unique_id=&quot;10013&quot;&gt;&lt;property id=&quot;20148&quot; value=&quot;5&quot;/&gt;&lt;property id=&quot;20300&quot; value=&quot;Slide 11 - &amp;quot;Slide Title, Bold, 24 pt.&amp;quot;&quot;/&gt;&lt;property id=&quot;20307&quot; value=&quot;272&quot;/&gt;&lt;/object&gt;&lt;object type=&quot;3&quot; unique_id=&quot;10014&quot;&gt;&lt;property id=&quot;20148&quot; value=&quot;5&quot;/&gt;&lt;property id=&quot;20300&quot; value=&quot;Slide 12 - &amp;quot;Slide Title, Bold, 24 pt. &amp;quot;&quot;/&gt;&lt;property id=&quot;20307&quot; value=&quot;273&quot;/&gt;&lt;/object&gt;&lt;object type=&quot;3&quot; unique_id=&quot;10015&quot;&gt;&lt;property id=&quot;20148&quot; value=&quot;5&quot;/&gt;&lt;property id=&quot;20300&quot; value=&quot;Slide 13 - &amp;quot;Slide Title, Bold, 24 pt. &amp;quot;&quot;/&gt;&lt;property id=&quot;20307&quot; value=&quot;275&quot;/&gt;&lt;/object&gt;&lt;object type=&quot;3&quot; unique_id=&quot;10016&quot;&gt;&lt;property id=&quot;20148&quot; value=&quot;5&quot;/&gt;&lt;property id=&quot;20300&quot; value=&quot;Slide 14 - &amp;quot;Slide Title, Bold, 24 pt.&amp;quot;&quot;/&gt;&lt;property id=&quot;20307&quot; value=&quot;277&quot;/&gt;&lt;/object&gt;&lt;object type=&quot;3&quot; unique_id=&quot;10017&quot;&gt;&lt;property id=&quot;20148&quot; value=&quot;5&quot;/&gt;&lt;property id=&quot;20300&quot; value=&quot;Slide 15 - &amp;quot;Slide Title, Bold, 24 pt.&amp;quot;&quot;/&gt;&lt;property id=&quot;20307&quot; value=&quot;278&quot;/&gt;&lt;/object&gt;&lt;object type=&quot;3&quot; unique_id=&quot;10018&quot;&gt;&lt;property id=&quot;20148&quot; value=&quot;5&quot;/&gt;&lt;property id=&quot;20300&quot; value=&quot;Slide 16 - &amp;quot;Slide Title, Bold, 24 pt.&amp;quot;&quot;/&gt;&lt;property id=&quot;20307&quot; value=&quot;279&quot;/&gt;&lt;/object&gt;&lt;object type=&quot;3&quot; unique_id=&quot;10019&quot;&gt;&lt;property id=&quot;20148&quot; value=&quot;5&quot;/&gt;&lt;property id=&quot;20300&quot; value=&quot;Slide 17 - &amp;quot;Slide Title, Bold, 24 pt.&amp;quot;&quot;/&gt;&lt;property id=&quot;20307&quot; value=&quot;280&quot;/&gt;&lt;/object&gt;&lt;object type=&quot;3&quot; unique_id=&quot;10020&quot;&gt;&lt;property id=&quot;20148&quot; value=&quot;5&quot;/&gt;&lt;property id=&quot;20300&quot; value=&quot;Slide 18 - &amp;quot;Slide Title, Bold, 24 pt.&amp;quot;&quot;/&gt;&lt;property id=&quot;20307&quot; value=&quot;281&quot;/&gt;&lt;/object&gt;&lt;object type=&quot;3&quot; unique_id=&quot;10021&quot;&gt;&lt;property id=&quot;20148&quot; value=&quot;5&quot;/&gt;&lt;property id=&quot;20300&quot; value=&quot;Slide 19 - &amp;quot;Slide Title, Bold, 24 pt.&amp;quot;&quot;/&gt;&lt;property id=&quot;20307&quot; value=&quot;282&quot;/&gt;&lt;/object&gt;&lt;object type=&quot;3&quot; unique_id=&quot;10022&quot;&gt;&lt;property id=&quot;20148&quot; value=&quot;5&quot;/&gt;&lt;property id=&quot;20300&quot; value=&quot;Slide 20 - &amp;quot;Slide Title, Bold, 24 pt.&amp;quot;&quot;/&gt;&lt;property id=&quot;20307&quot; value=&quot;283&quot;/&gt;&lt;/object&gt;&lt;object type=&quot;3&quot; unique_id=&quot;10023&quot;&gt;&lt;property id=&quot;20148&quot; value=&quot;5&quot;/&gt;&lt;property id=&quot;20300&quot; value=&quot;Slide 21 - &amp;quot;Slide Title, Bold, 24 pt.&amp;quot;&quot;/&gt;&lt;property id=&quot;20307&quot; value=&quot;284&quot;/&gt;&lt;/object&gt;&lt;object type=&quot;3&quot; unique_id=&quot;10024&quot;&gt;&lt;property id=&quot;20148&quot; value=&quot;5&quot;/&gt;&lt;property id=&quot;20300&quot; value=&quot;Slide 22 - &amp;quot;Slide Title, Bold, 24 pt.&amp;quot;&quot;/&gt;&lt;property id=&quot;20307&quot; value=&quot;285&quot;/&gt;&lt;/object&gt;&lt;object type=&quot;3&quot; unique_id=&quot;10025&quot;&gt;&lt;property id=&quot;20148&quot; value=&quot;5&quot;/&gt;&lt;property id=&quot;20300&quot; value=&quot;Slide 23 - &amp;quot;Slide Title, Bold, 24 pt.&amp;quot;&quot;/&gt;&lt;property id=&quot;20307&quot; value=&quot;287&quot;/&gt;&lt;/object&gt;&lt;object type=&quot;3&quot; unique_id=&quot;10026&quot;&gt;&lt;property id=&quot;20148&quot; value=&quot;5&quot;/&gt;&lt;property id=&quot;20300&quot; value=&quot;Slide 24 - &amp;quot;Slide Title, Bold, 24 pt.&amp;quot;&quot;/&gt;&lt;property id=&quot;20307&quot; value=&quot;292&quot;/&gt;&lt;/object&gt;&lt;object type=&quot;3&quot; unique_id=&quot;10027&quot;&gt;&lt;property id=&quot;20148&quot; value=&quot;5&quot;/&gt;&lt;property id=&quot;20300&quot; value=&quot;Slide 25 - &amp;quot;Slide Title, Bold, 24 pt.&amp;quot;&quot;/&gt;&lt;property id=&quot;20307&quot; value=&quot;298&quot;/&gt;&lt;/object&gt;&lt;object type=&quot;3&quot; unique_id=&quot;10028&quot;&gt;&lt;property id=&quot;20148&quot; value=&quot;5&quot;/&gt;&lt;property id=&quot;20300&quot; value=&quot;Slide 26 - &amp;quot;Slide Title, Bold, 24 pt.&amp;quot;&quot;/&gt;&lt;property id=&quot;20307&quot; value=&quot;296&quot;/&gt;&lt;/object&gt;&lt;object type=&quot;3&quot; unique_id=&quot;10029&quot;&gt;&lt;property id=&quot;20148&quot; value=&quot;5&quot;/&gt;&lt;property id=&quot;20300&quot; value=&quot;Slide 27 - &amp;quot;Slide Title, Bold, 24 pt.&amp;quot;&quot;/&gt;&lt;property id=&quot;20307&quot; value=&quot;293&quot;/&gt;&lt;/object&gt;&lt;object type=&quot;3&quot; unique_id=&quot;10030&quot;&gt;&lt;property id=&quot;20148&quot; value=&quot;5&quot;/&gt;&lt;property id=&quot;20300&quot; value=&quot;Slide 28&quot;/&gt;&lt;property id=&quot;20307&quot; value=&quot;294&quot;/&gt;&lt;/object&gt;&lt;object type=&quot;3&quot; unique_id=&quot;10031&quot;&gt;&lt;property id=&quot;20148&quot; value=&quot;5&quot;/&gt;&lt;property id=&quot;20300&quot; value=&quot;Slide 29&quot;/&gt;&lt;property id=&quot;20307&quot; value=&quot;289&quot;/&gt;&lt;/object&gt;&lt;object type=&quot;3&quot; unique_id=&quot;10032&quot;&gt;&lt;property id=&quot;20148&quot; value=&quot;5&quot;/&gt;&lt;property id=&quot;20300&quot; value=&quot;Slide 30&quot;/&gt;&lt;property id=&quot;20307&quot; value=&quot;290&quot;/&gt;&lt;/object&gt;&lt;object type=&quot;3&quot; unique_id=&quot;10033&quot;&gt;&lt;property id=&quot;20148&quot; value=&quot;5&quot;/&gt;&lt;property id=&quot;20300&quot; value=&quot;Slide 31&quot;/&gt;&lt;property id=&quot;20307&quot; value=&quot;291&quot;/&gt;&lt;/object&gt;&lt;/object&gt;&lt;object type=&quot;8&quot; unique_id=&quot;10066&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Hexagon">
      <a:dk1>
        <a:srgbClr val="000000"/>
      </a:dk1>
      <a:lt1>
        <a:srgbClr val="FFFFFF"/>
      </a:lt1>
      <a:dk2>
        <a:srgbClr val="666666"/>
      </a:dk2>
      <a:lt2>
        <a:srgbClr val="D1D3D3"/>
      </a:lt2>
      <a:accent1>
        <a:srgbClr val="0097BA"/>
      </a:accent1>
      <a:accent2>
        <a:srgbClr val="85CDDB"/>
      </a:accent2>
      <a:accent3>
        <a:srgbClr val="A5D867"/>
      </a:accent3>
      <a:accent4>
        <a:srgbClr val="005072"/>
      </a:accent4>
      <a:accent5>
        <a:srgbClr val="509E2F"/>
      </a:accent5>
      <a:accent6>
        <a:srgbClr val="ED8B00"/>
      </a:accent6>
      <a:hlink>
        <a:srgbClr val="0096B9"/>
      </a:hlink>
      <a:folHlink>
        <a:srgbClr val="0096B9"/>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Hexagon_Powerpoint_Template Portfolio Training.potx" id="{9730D592-ADB9-4D29-8F8B-7208C60B4D08}" vid="{5E1C3D0D-208F-40EB-855D-DF4A5AC7E215}"/>
    </a:ext>
  </a:extLst>
</a:theme>
</file>

<file path=ppt/theme/theme2.xml><?xml version="1.0" encoding="utf-8"?>
<a:theme xmlns:a="http://schemas.openxmlformats.org/drawingml/2006/main" name="Office">
  <a:themeElements>
    <a:clrScheme name="Hexagon">
      <a:dk1>
        <a:srgbClr val="000000"/>
      </a:dk1>
      <a:lt1>
        <a:srgbClr val="FFFFFF"/>
      </a:lt1>
      <a:dk2>
        <a:srgbClr val="666666"/>
      </a:dk2>
      <a:lt2>
        <a:srgbClr val="D1D3D3"/>
      </a:lt2>
      <a:accent1>
        <a:srgbClr val="0097BA"/>
      </a:accent1>
      <a:accent2>
        <a:srgbClr val="85CDDB"/>
      </a:accent2>
      <a:accent3>
        <a:srgbClr val="A5D867"/>
      </a:accent3>
      <a:accent4>
        <a:srgbClr val="005072"/>
      </a:accent4>
      <a:accent5>
        <a:srgbClr val="509E2F"/>
      </a:accent5>
      <a:accent6>
        <a:srgbClr val="ED8B00"/>
      </a:accent6>
      <a:hlink>
        <a:srgbClr val="0096B9"/>
      </a:hlink>
      <a:folHlink>
        <a:srgbClr val="0096B9"/>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Hexagon_Powerpoint_Template Portfolio Training.potx" id="{9730D592-ADB9-4D29-8F8B-7208C60B4D08}" vid="{AD8D67AE-D99C-4251-8551-8CFFA378A73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6001A6CFC703C4D8BF0F04DBD11FE96" ma:contentTypeVersion="12" ma:contentTypeDescription="Ein neues Dokument erstellen." ma:contentTypeScope="" ma:versionID="db58c59ae7fc0b99abbd39780b466b53">
  <xsd:schema xmlns:xsd="http://www.w3.org/2001/XMLSchema" xmlns:xs="http://www.w3.org/2001/XMLSchema" xmlns:p="http://schemas.microsoft.com/office/2006/metadata/properties" xmlns:ns2="38a2f239-c59c-4730-9210-9a9e11c50141" xmlns:ns3="278b560a-918b-4984-9f4a-24e7a00b8cc8" targetNamespace="http://schemas.microsoft.com/office/2006/metadata/properties" ma:root="true" ma:fieldsID="ac826daa2d821086854c98735b776639" ns2:_="" ns3:_="">
    <xsd:import namespace="38a2f239-c59c-4730-9210-9a9e11c50141"/>
    <xsd:import namespace="278b560a-918b-4984-9f4a-24e7a00b8cc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a2f239-c59c-4730-9210-9a9e11c501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Bildmarkierungen" ma:readOnly="false" ma:fieldId="{5cf76f15-5ced-4ddc-b409-7134ff3c332f}" ma:taxonomyMulti="true" ma:sspId="8999a341-e37a-4672-a76c-13c493705849"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b560a-918b-4984-9f4a-24e7a00b8cc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82f720b-9179-45e7-9af9-426910b26972}" ma:internalName="TaxCatchAll" ma:showField="CatchAllData" ma:web="278b560a-918b-4984-9f4a-24e7a00b8c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78b560a-918b-4984-9f4a-24e7a00b8cc8" xsi:nil="true"/>
    <lcf76f155ced4ddcb4097134ff3c332f xmlns="38a2f239-c59c-4730-9210-9a9e11c5014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43A033-2779-4EB5-82E0-EE769341BA7A}">
  <ds:schemaRefs>
    <ds:schemaRef ds:uri="http://schemas.microsoft.com/sharepoint/v3/contenttype/forms"/>
  </ds:schemaRefs>
</ds:datastoreItem>
</file>

<file path=customXml/itemProps2.xml><?xml version="1.0" encoding="utf-8"?>
<ds:datastoreItem xmlns:ds="http://schemas.openxmlformats.org/officeDocument/2006/customXml" ds:itemID="{B61AF0EA-CA55-43CA-BB3C-98A9EDA136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a2f239-c59c-4730-9210-9a9e11c50141"/>
    <ds:schemaRef ds:uri="278b560a-918b-4984-9f4a-24e7a00b8c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794DA4-B143-4F60-BF7C-EA867C43D1FE}">
  <ds:schemaRefs>
    <ds:schemaRef ds:uri="http://schemas.microsoft.com/office/2006/metadata/properties"/>
    <ds:schemaRef ds:uri="http://schemas.microsoft.com/office/infopath/2007/PartnerControls"/>
    <ds:schemaRef ds:uri="d62b6ecb-acff-4b24-a527-ff2b271ebe71"/>
    <ds:schemaRef ds:uri="278b560a-918b-4984-9f4a-24e7a00b8cc8"/>
    <ds:schemaRef ds:uri="38a2f239-c59c-4730-9210-9a9e11c50141"/>
  </ds:schemaRefs>
</ds:datastoreItem>
</file>

<file path=docProps/app.xml><?xml version="1.0" encoding="utf-8"?>
<Properties xmlns="http://schemas.openxmlformats.org/officeDocument/2006/extended-properties" xmlns:vt="http://schemas.openxmlformats.org/officeDocument/2006/docPropsVTypes">
  <Template>PPT Template Portfolio Training</Template>
  <TotalTime>341</TotalTime>
  <Words>1363</Words>
  <Application>Microsoft Office PowerPoint</Application>
  <PresentationFormat>Widescreen</PresentationFormat>
  <Paragraphs>148</Paragraphs>
  <Slides>10</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-apple-system</vt:lpstr>
      <vt:lpstr>Arial</vt:lpstr>
      <vt:lpstr>Arial Narrow</vt:lpstr>
      <vt:lpstr>Calibri</vt:lpstr>
      <vt:lpstr>Wingdings</vt:lpstr>
      <vt:lpstr>Office Theme</vt:lpstr>
      <vt:lpstr>Office</vt:lpstr>
      <vt:lpstr>PowerPoint Presentation</vt:lpstr>
      <vt:lpstr>Agenda</vt:lpstr>
      <vt:lpstr>Check List</vt:lpstr>
      <vt:lpstr>Resources</vt:lpstr>
      <vt:lpstr>Demo</vt:lpstr>
      <vt:lpstr>Demo</vt:lpstr>
      <vt:lpstr>What’s learned?</vt:lpstr>
      <vt:lpstr>What’s learned?</vt:lpstr>
      <vt:lpstr>Extend Check List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EngServices - Teknicae</dc:creator>
  <cp:keywords/>
  <dc:description/>
  <cp:lastModifiedBy>ZHAO Dong</cp:lastModifiedBy>
  <cp:revision>185</cp:revision>
  <dcterms:created xsi:type="dcterms:W3CDTF">2022-02-07T15:31:05Z</dcterms:created>
  <dcterms:modified xsi:type="dcterms:W3CDTF">2024-06-06T21:33:27Z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0x010100D6001A6CFC703C4D8BF0F04DBD11FE96</vt:lpwstr>
  </property>
  <property fmtid="{D5CDD505-2E9C-101B-9397-08002B2CF9AE}" pid="3" name="_dlc_DocIdItemGuid">
    <vt:lpwstr>d1e074de-e6c2-4918-9db0-2fa8667cf0b1</vt:lpwstr>
  </property>
  <property fmtid="{D5CDD505-2E9C-101B-9397-08002B2CF9AE}" pid="4" name="MediaServiceImageTags">
    <vt:lpwstr/>
  </property>
</Properties>
</file>