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4" r:id="rId7"/>
    <p:sldId id="265" r:id="rId8"/>
    <p:sldId id="274" r:id="rId9"/>
    <p:sldId id="271" r:id="rId10"/>
    <p:sldId id="272" r:id="rId11"/>
    <p:sldId id="282" r:id="rId12"/>
    <p:sldId id="283" r:id="rId13"/>
    <p:sldId id="267" r:id="rId14"/>
    <p:sldId id="259" r:id="rId15"/>
  </p:sldIdLst>
  <p:sldSz cx="12192000" cy="6858000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968" autoAdjust="0"/>
  </p:normalViewPr>
  <p:slideViewPr>
    <p:cSldViewPr snapToGrid="0" snapToObjects="1">
      <p:cViewPr varScale="1">
        <p:scale>
          <a:sx n="88" d="100"/>
          <a:sy n="88" d="100"/>
        </p:scale>
        <p:origin x="13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CA891-D4F0-47EE-A366-4CD37348E1B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71BC42F-FC2E-4A20-813C-7D1EBEA9BE5E}">
      <dgm:prSet phldrT="[Text]"/>
      <dgm:spPr/>
      <dgm:t>
        <a:bodyPr/>
        <a:lstStyle/>
        <a:p>
          <a:r>
            <a:rPr lang="en-GB" dirty="0"/>
            <a:t>xml</a:t>
          </a:r>
          <a:endParaRPr lang="en-DE" dirty="0"/>
        </a:p>
      </dgm:t>
    </dgm:pt>
    <dgm:pt modelId="{8AA0B185-972A-471E-B419-6AF64A55AD6F}" type="parTrans" cxnId="{6847F873-E455-4B6B-8A1E-E640ED5F9911}">
      <dgm:prSet/>
      <dgm:spPr/>
      <dgm:t>
        <a:bodyPr/>
        <a:lstStyle/>
        <a:p>
          <a:endParaRPr lang="en-DE"/>
        </a:p>
      </dgm:t>
    </dgm:pt>
    <dgm:pt modelId="{A1231FA0-5C85-4925-AFE8-60E323A9AA29}" type="sibTrans" cxnId="{6847F873-E455-4B6B-8A1E-E640ED5F9911}">
      <dgm:prSet/>
      <dgm:spPr/>
      <dgm:t>
        <a:bodyPr/>
        <a:lstStyle/>
        <a:p>
          <a:endParaRPr lang="en-DE"/>
        </a:p>
      </dgm:t>
    </dgm:pt>
    <dgm:pt modelId="{0FA4BC3C-1F9A-4634-B738-461EE7823510}">
      <dgm:prSet phldrT="[Text]"/>
      <dgm:spPr/>
      <dgm:t>
        <a:bodyPr/>
        <a:lstStyle/>
        <a:p>
          <a:r>
            <a:rPr lang="en-GB" dirty="0"/>
            <a:t>html</a:t>
          </a:r>
          <a:endParaRPr lang="en-DE" dirty="0"/>
        </a:p>
      </dgm:t>
    </dgm:pt>
    <dgm:pt modelId="{014DC7A9-6791-45D7-854A-3DC75E93205E}" type="parTrans" cxnId="{AC01D01D-297F-4265-93C9-C0E51FEDFD1F}">
      <dgm:prSet/>
      <dgm:spPr/>
      <dgm:t>
        <a:bodyPr/>
        <a:lstStyle/>
        <a:p>
          <a:endParaRPr lang="en-DE"/>
        </a:p>
      </dgm:t>
    </dgm:pt>
    <dgm:pt modelId="{CE04B068-51D0-4B41-B3CB-737FE871F452}" type="sibTrans" cxnId="{AC01D01D-297F-4265-93C9-C0E51FEDFD1F}">
      <dgm:prSet/>
      <dgm:spPr/>
      <dgm:t>
        <a:bodyPr/>
        <a:lstStyle/>
        <a:p>
          <a:endParaRPr lang="en-DE"/>
        </a:p>
      </dgm:t>
    </dgm:pt>
    <dgm:pt modelId="{84F902F9-7E05-4D30-A46F-26F50A2E9CFD}">
      <dgm:prSet phldrT="[Text]"/>
      <dgm:spPr/>
      <dgm:t>
        <a:bodyPr/>
        <a:lstStyle/>
        <a:p>
          <a:r>
            <a:rPr lang="en-GB" dirty="0"/>
            <a:t>static website</a:t>
          </a:r>
          <a:endParaRPr lang="en-DE" dirty="0"/>
        </a:p>
      </dgm:t>
    </dgm:pt>
    <dgm:pt modelId="{58D07AFC-F262-4CCA-B890-12928F30A4AA}" type="parTrans" cxnId="{1D4E1104-D6C8-46C4-8A67-3E857C5AD4A3}">
      <dgm:prSet/>
      <dgm:spPr/>
      <dgm:t>
        <a:bodyPr/>
        <a:lstStyle/>
        <a:p>
          <a:endParaRPr lang="en-DE"/>
        </a:p>
      </dgm:t>
    </dgm:pt>
    <dgm:pt modelId="{02AC3380-51CD-41BE-8C17-99D2B0944391}" type="sibTrans" cxnId="{1D4E1104-D6C8-46C4-8A67-3E857C5AD4A3}">
      <dgm:prSet/>
      <dgm:spPr/>
      <dgm:t>
        <a:bodyPr/>
        <a:lstStyle/>
        <a:p>
          <a:endParaRPr lang="en-DE"/>
        </a:p>
      </dgm:t>
    </dgm:pt>
    <dgm:pt modelId="{3562C9D5-BC4D-4157-8076-9F01F4C8157E}" type="pres">
      <dgm:prSet presAssocID="{DC5CA891-D4F0-47EE-A366-4CD37348E1B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D8E518A-08BE-4064-9A5E-63021AB3804A}" type="pres">
      <dgm:prSet presAssocID="{471BC42F-FC2E-4A20-813C-7D1EBEA9BE5E}" presName="Accent1" presStyleCnt="0"/>
      <dgm:spPr/>
    </dgm:pt>
    <dgm:pt modelId="{FA6337B8-5CFE-48E8-A8F9-538CCB76F5A2}" type="pres">
      <dgm:prSet presAssocID="{471BC42F-FC2E-4A20-813C-7D1EBEA9BE5E}" presName="Accent" presStyleLbl="node1" presStyleIdx="0" presStyleCnt="3"/>
      <dgm:spPr/>
    </dgm:pt>
    <dgm:pt modelId="{29393BFD-0319-4FF1-BCE3-F71A95C0ABB8}" type="pres">
      <dgm:prSet presAssocID="{471BC42F-FC2E-4A20-813C-7D1EBEA9BE5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9ACA16E-2BCE-4EB2-A0E2-1AEA5EEB7817}" type="pres">
      <dgm:prSet presAssocID="{0FA4BC3C-1F9A-4634-B738-461EE7823510}" presName="Accent2" presStyleCnt="0"/>
      <dgm:spPr/>
    </dgm:pt>
    <dgm:pt modelId="{9DCBD915-2FF6-4039-B925-C89BEFC33A31}" type="pres">
      <dgm:prSet presAssocID="{0FA4BC3C-1F9A-4634-B738-461EE7823510}" presName="Accent" presStyleLbl="node1" presStyleIdx="1" presStyleCnt="3"/>
      <dgm:spPr/>
    </dgm:pt>
    <dgm:pt modelId="{66BDF273-3F7E-4FEB-8913-05093DEB1A77}" type="pres">
      <dgm:prSet presAssocID="{0FA4BC3C-1F9A-4634-B738-461EE782351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E7E25ED-3DAB-4763-978D-19A4ECDD3831}" type="pres">
      <dgm:prSet presAssocID="{84F902F9-7E05-4D30-A46F-26F50A2E9CFD}" presName="Accent3" presStyleCnt="0"/>
      <dgm:spPr/>
    </dgm:pt>
    <dgm:pt modelId="{F9144445-4035-4A33-8A97-6A328A94F200}" type="pres">
      <dgm:prSet presAssocID="{84F902F9-7E05-4D30-A46F-26F50A2E9CFD}" presName="Accent" presStyleLbl="node1" presStyleIdx="2" presStyleCnt="3"/>
      <dgm:spPr/>
    </dgm:pt>
    <dgm:pt modelId="{BCF07DEA-075C-4600-AC13-938CC5CACC62}" type="pres">
      <dgm:prSet presAssocID="{84F902F9-7E05-4D30-A46F-26F50A2E9CF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D4E1104-D6C8-46C4-8A67-3E857C5AD4A3}" srcId="{DC5CA891-D4F0-47EE-A366-4CD37348E1BA}" destId="{84F902F9-7E05-4D30-A46F-26F50A2E9CFD}" srcOrd="2" destOrd="0" parTransId="{58D07AFC-F262-4CCA-B890-12928F30A4AA}" sibTransId="{02AC3380-51CD-41BE-8C17-99D2B0944391}"/>
    <dgm:cxn modelId="{AC01D01D-297F-4265-93C9-C0E51FEDFD1F}" srcId="{DC5CA891-D4F0-47EE-A366-4CD37348E1BA}" destId="{0FA4BC3C-1F9A-4634-B738-461EE7823510}" srcOrd="1" destOrd="0" parTransId="{014DC7A9-6791-45D7-854A-3DC75E93205E}" sibTransId="{CE04B068-51D0-4B41-B3CB-737FE871F452}"/>
    <dgm:cxn modelId="{A1325226-0A3B-4235-A05B-FEA3DEC6A694}" type="presOf" srcId="{DC5CA891-D4F0-47EE-A366-4CD37348E1BA}" destId="{3562C9D5-BC4D-4157-8076-9F01F4C8157E}" srcOrd="0" destOrd="0" presId="urn:microsoft.com/office/officeart/2009/layout/CircleArrowProcess"/>
    <dgm:cxn modelId="{6847F873-E455-4B6B-8A1E-E640ED5F9911}" srcId="{DC5CA891-D4F0-47EE-A366-4CD37348E1BA}" destId="{471BC42F-FC2E-4A20-813C-7D1EBEA9BE5E}" srcOrd="0" destOrd="0" parTransId="{8AA0B185-972A-471E-B419-6AF64A55AD6F}" sibTransId="{A1231FA0-5C85-4925-AFE8-60E323A9AA29}"/>
    <dgm:cxn modelId="{50005157-DDB2-4AFC-B3FE-48E6AD7EE59C}" type="presOf" srcId="{84F902F9-7E05-4D30-A46F-26F50A2E9CFD}" destId="{BCF07DEA-075C-4600-AC13-938CC5CACC62}" srcOrd="0" destOrd="0" presId="urn:microsoft.com/office/officeart/2009/layout/CircleArrowProcess"/>
    <dgm:cxn modelId="{02DF4BE1-9A9C-4A1C-A42F-28512D245589}" type="presOf" srcId="{471BC42F-FC2E-4A20-813C-7D1EBEA9BE5E}" destId="{29393BFD-0319-4FF1-BCE3-F71A95C0ABB8}" srcOrd="0" destOrd="0" presId="urn:microsoft.com/office/officeart/2009/layout/CircleArrowProcess"/>
    <dgm:cxn modelId="{283422F5-D380-45A5-A6EC-98A20E0B6117}" type="presOf" srcId="{0FA4BC3C-1F9A-4634-B738-461EE7823510}" destId="{66BDF273-3F7E-4FEB-8913-05093DEB1A77}" srcOrd="0" destOrd="0" presId="urn:microsoft.com/office/officeart/2009/layout/CircleArrowProcess"/>
    <dgm:cxn modelId="{DCE0E7E8-6D88-4C57-BC21-6FB9A292722B}" type="presParOf" srcId="{3562C9D5-BC4D-4157-8076-9F01F4C8157E}" destId="{4D8E518A-08BE-4064-9A5E-63021AB3804A}" srcOrd="0" destOrd="0" presId="urn:microsoft.com/office/officeart/2009/layout/CircleArrowProcess"/>
    <dgm:cxn modelId="{8CA57944-1149-4E0C-A1F2-680C30C14F36}" type="presParOf" srcId="{4D8E518A-08BE-4064-9A5E-63021AB3804A}" destId="{FA6337B8-5CFE-48E8-A8F9-538CCB76F5A2}" srcOrd="0" destOrd="0" presId="urn:microsoft.com/office/officeart/2009/layout/CircleArrowProcess"/>
    <dgm:cxn modelId="{9D7DBCA2-8F44-4C01-863C-56E8DB7F8E86}" type="presParOf" srcId="{3562C9D5-BC4D-4157-8076-9F01F4C8157E}" destId="{29393BFD-0319-4FF1-BCE3-F71A95C0ABB8}" srcOrd="1" destOrd="0" presId="urn:microsoft.com/office/officeart/2009/layout/CircleArrowProcess"/>
    <dgm:cxn modelId="{DCE71A7D-CBFF-401D-BAF5-DF910E4A5179}" type="presParOf" srcId="{3562C9D5-BC4D-4157-8076-9F01F4C8157E}" destId="{F9ACA16E-2BCE-4EB2-A0E2-1AEA5EEB7817}" srcOrd="2" destOrd="0" presId="urn:microsoft.com/office/officeart/2009/layout/CircleArrowProcess"/>
    <dgm:cxn modelId="{12981F36-F7B8-4F2F-9282-488CA625B9F8}" type="presParOf" srcId="{F9ACA16E-2BCE-4EB2-A0E2-1AEA5EEB7817}" destId="{9DCBD915-2FF6-4039-B925-C89BEFC33A31}" srcOrd="0" destOrd="0" presId="urn:microsoft.com/office/officeart/2009/layout/CircleArrowProcess"/>
    <dgm:cxn modelId="{33A08899-0F60-4D7D-A700-1B1D634686B5}" type="presParOf" srcId="{3562C9D5-BC4D-4157-8076-9F01F4C8157E}" destId="{66BDF273-3F7E-4FEB-8913-05093DEB1A77}" srcOrd="3" destOrd="0" presId="urn:microsoft.com/office/officeart/2009/layout/CircleArrowProcess"/>
    <dgm:cxn modelId="{B3F064D3-18AF-46B7-B58D-AC7298A6EB80}" type="presParOf" srcId="{3562C9D5-BC4D-4157-8076-9F01F4C8157E}" destId="{EE7E25ED-3DAB-4763-978D-19A4ECDD3831}" srcOrd="4" destOrd="0" presId="urn:microsoft.com/office/officeart/2009/layout/CircleArrowProcess"/>
    <dgm:cxn modelId="{5131BE6A-C2BE-44E1-A910-3DE7683B0E8C}" type="presParOf" srcId="{EE7E25ED-3DAB-4763-978D-19A4ECDD3831}" destId="{F9144445-4035-4A33-8A97-6A328A94F200}" srcOrd="0" destOrd="0" presId="urn:microsoft.com/office/officeart/2009/layout/CircleArrowProcess"/>
    <dgm:cxn modelId="{D42FE663-55E8-460E-8D16-886A6FD97B3A}" type="presParOf" srcId="{3562C9D5-BC4D-4157-8076-9F01F4C8157E}" destId="{BCF07DEA-075C-4600-AC13-938CC5CACC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37B8-5CFE-48E8-A8F9-538CCB76F5A2}">
      <dsp:nvSpPr>
        <dsp:cNvPr id="0" name=""/>
        <dsp:cNvSpPr/>
      </dsp:nvSpPr>
      <dsp:spPr>
        <a:xfrm>
          <a:off x="1684088" y="0"/>
          <a:ext cx="1740747" cy="17410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93BFD-0319-4FF1-BCE3-F71A95C0ABB8}">
      <dsp:nvSpPr>
        <dsp:cNvPr id="0" name=""/>
        <dsp:cNvSpPr/>
      </dsp:nvSpPr>
      <dsp:spPr>
        <a:xfrm>
          <a:off x="2068850" y="628558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xml</a:t>
          </a:r>
          <a:endParaRPr lang="en-DE" sz="1700" kern="1200" dirty="0"/>
        </a:p>
      </dsp:txBody>
      <dsp:txXfrm>
        <a:off x="2068850" y="628558"/>
        <a:ext cx="967299" cy="483534"/>
      </dsp:txXfrm>
    </dsp:sp>
    <dsp:sp modelId="{9DCBD915-2FF6-4039-B925-C89BEFC33A31}">
      <dsp:nvSpPr>
        <dsp:cNvPr id="0" name=""/>
        <dsp:cNvSpPr/>
      </dsp:nvSpPr>
      <dsp:spPr>
        <a:xfrm>
          <a:off x="1200601" y="1000340"/>
          <a:ext cx="1740747" cy="17410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DF273-3F7E-4FEB-8913-05093DEB1A77}">
      <dsp:nvSpPr>
        <dsp:cNvPr id="0" name=""/>
        <dsp:cNvSpPr/>
      </dsp:nvSpPr>
      <dsp:spPr>
        <a:xfrm>
          <a:off x="1587325" y="1634685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html</a:t>
          </a:r>
          <a:endParaRPr lang="en-DE" sz="1700" kern="1200" dirty="0"/>
        </a:p>
      </dsp:txBody>
      <dsp:txXfrm>
        <a:off x="1587325" y="1634685"/>
        <a:ext cx="967299" cy="483534"/>
      </dsp:txXfrm>
    </dsp:sp>
    <dsp:sp modelId="{F9144445-4035-4A33-8A97-6A328A94F200}">
      <dsp:nvSpPr>
        <dsp:cNvPr id="0" name=""/>
        <dsp:cNvSpPr/>
      </dsp:nvSpPr>
      <dsp:spPr>
        <a:xfrm>
          <a:off x="1807983" y="2120389"/>
          <a:ext cx="1495571" cy="149617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7DEA-075C-4600-AC13-938CC5CACC62}">
      <dsp:nvSpPr>
        <dsp:cNvPr id="0" name=""/>
        <dsp:cNvSpPr/>
      </dsp:nvSpPr>
      <dsp:spPr>
        <a:xfrm>
          <a:off x="2071138" y="2642258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static website</a:t>
          </a:r>
          <a:endParaRPr lang="en-DE" sz="1700" kern="1200" dirty="0"/>
        </a:p>
      </dsp:txBody>
      <dsp:txXfrm>
        <a:off x="2071138" y="2642258"/>
        <a:ext cx="967299" cy="483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6/6/2024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going to demonstrate the results achieved so far from our </a:t>
            </a:r>
            <a:r>
              <a:rPr lang="en-US" dirty="0" err="1"/>
              <a:t>VMC.Chatbot</a:t>
            </a:r>
            <a:r>
              <a:rPr lang="en-US" dirty="0"/>
              <a:t> team and something we’ve learned along the way.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presentation is consisted of 6 parts, but because of the time limit, we will only focus on the two demo parts.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refresh what we originally want to achieve in this experiment: [read the bulletin points]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first demonstrate how the </a:t>
            </a:r>
            <a:r>
              <a:rPr lang="en-US" dirty="0" err="1"/>
              <a:t>VMC.Chatbot</a:t>
            </a:r>
            <a:r>
              <a:rPr lang="en-US" dirty="0"/>
              <a:t> works inside of FormingSuite.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 will pass to Nadine and Jens to continue the demonstration in </a:t>
            </a:r>
            <a:r>
              <a:rPr lang="en-US" dirty="0" err="1"/>
              <a:t>simufact.forming</a:t>
            </a:r>
            <a:r>
              <a:rPr lang="en-US"/>
              <a:t>.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06.06.2024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ca/pricing/details/cognitive-services/openai-service/" TargetMode="Externa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Resource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copy script directly from the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 </a:t>
            </a:r>
            <a:r>
              <a:rPr lang="en-US" dirty="0">
                <a:solidFill>
                  <a:srgbClr val="FF0000"/>
                </a:solidFill>
              </a:rPr>
              <a:t>FS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SF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 </a:t>
            </a:r>
            <a:r>
              <a:rPr lang="en-US" dirty="0">
                <a:solidFill>
                  <a:srgbClr val="FF0000"/>
                </a:solidFill>
              </a:rPr>
              <a:t>FS SF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 </a:t>
            </a:r>
            <a:r>
              <a:rPr lang="en-US" dirty="0">
                <a:solidFill>
                  <a:srgbClr val="FF0000"/>
                </a:solidFill>
              </a:rPr>
              <a:t>FS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FBC1C7-5638-7608-258C-8583D93D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1176F-84F1-7538-6CC6-3CC6673236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3907536" cy="4215600"/>
          </a:xfrm>
        </p:spPr>
        <p:txBody>
          <a:bodyPr/>
          <a:lstStyle/>
          <a:p>
            <a:pPr lvl="1"/>
            <a:r>
              <a:rPr lang="en-GB" dirty="0"/>
              <a:t>Documentation</a:t>
            </a:r>
          </a:p>
          <a:p>
            <a:pPr lvl="2"/>
            <a:r>
              <a:rPr lang="en-GB" dirty="0" err="1"/>
              <a:t>Infosheets</a:t>
            </a:r>
            <a:r>
              <a:rPr lang="en-GB" dirty="0"/>
              <a:t> (.</a:t>
            </a:r>
            <a:r>
              <a:rPr lang="en-GB" dirty="0" err="1"/>
              <a:t>odp</a:t>
            </a:r>
            <a:r>
              <a:rPr lang="en-GB" dirty="0"/>
              <a:t>)</a:t>
            </a:r>
          </a:p>
          <a:p>
            <a:pPr lvl="2"/>
            <a:r>
              <a:rPr lang="en-GB" b="1" dirty="0">
                <a:solidFill>
                  <a:srgbClr val="0097BA"/>
                </a:solidFill>
              </a:rPr>
              <a:t>Tutorials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Introduction (.pptx)</a:t>
            </a:r>
          </a:p>
          <a:p>
            <a:pPr lvl="3"/>
            <a:r>
              <a:rPr lang="en-GB" b="1" dirty="0">
                <a:solidFill>
                  <a:srgbClr val="0097BA"/>
                </a:solidFill>
              </a:rPr>
              <a:t>Basics, Application</a:t>
            </a:r>
            <a:r>
              <a:rPr lang="en-GB" dirty="0"/>
              <a:t>, Scientific (.xml)</a:t>
            </a:r>
          </a:p>
          <a:p>
            <a:pPr lvl="2"/>
            <a:r>
              <a:rPr lang="en-GB" dirty="0"/>
              <a:t>Python Documentation (.html)</a:t>
            </a:r>
          </a:p>
          <a:p>
            <a:pPr lvl="2"/>
            <a:r>
              <a:rPr lang="en-GB" dirty="0"/>
              <a:t>Short descriptions</a:t>
            </a:r>
          </a:p>
          <a:p>
            <a:pPr marL="465137" lvl="2" indent="0">
              <a:buNone/>
            </a:pPr>
            <a:endParaRPr lang="en-GB" dirty="0"/>
          </a:p>
          <a:p>
            <a:pPr lvl="1"/>
            <a:r>
              <a:rPr lang="en-GB" dirty="0"/>
              <a:t>Code</a:t>
            </a:r>
          </a:p>
          <a:p>
            <a:pPr lvl="2"/>
            <a:r>
              <a:rPr lang="en-GB" dirty="0"/>
              <a:t>Python unit tests, example scripts and examples in the documentation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Other</a:t>
            </a:r>
          </a:p>
          <a:p>
            <a:pPr lvl="2"/>
            <a:r>
              <a:rPr lang="en-GB" dirty="0"/>
              <a:t>Installation Guide (.xml)</a:t>
            </a:r>
          </a:p>
          <a:p>
            <a:pPr lvl="2"/>
            <a:r>
              <a:rPr lang="en-GB" dirty="0"/>
              <a:t>Salesforce Articles</a:t>
            </a:r>
          </a:p>
          <a:p>
            <a:pPr lvl="2"/>
            <a:r>
              <a:rPr lang="en-GB" dirty="0"/>
              <a:t>Customer Group Trainings pptx-slides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AE6E1C0-73DD-81D5-F127-028A4104B6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46368"/>
              </p:ext>
            </p:extLst>
          </p:nvPr>
        </p:nvGraphicFramePr>
        <p:xfrm>
          <a:off x="5845460" y="1693680"/>
          <a:ext cx="4625437" cy="36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D6B5551-B9DC-0499-E093-703F5523599E}"/>
              </a:ext>
            </a:extLst>
          </p:cNvPr>
          <p:cNvSpPr txBox="1"/>
          <p:nvPr/>
        </p:nvSpPr>
        <p:spPr>
          <a:xfrm>
            <a:off x="5685148" y="5586412"/>
            <a:ext cx="593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preparation required replacement of external entities via Python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357A3F4-D41C-B406-3356-A9B521BD3B3E}"/>
              </a:ext>
            </a:extLst>
          </p:cNvPr>
          <p:cNvSpPr txBox="1"/>
          <p:nvPr/>
        </p:nvSpPr>
        <p:spPr>
          <a:xfrm>
            <a:off x="6319409" y="205310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95AC-76DF-930A-B37C-22A8C91DB9BB}"/>
              </a:ext>
            </a:extLst>
          </p:cNvPr>
          <p:cNvSpPr txBox="1"/>
          <p:nvPr/>
        </p:nvSpPr>
        <p:spPr>
          <a:xfrm>
            <a:off x="6319409" y="415092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8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50962-FC01-3037-1B1E-63862A2B17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Forming Suite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D433F-8376-D1DA-BA69-2A37E935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F66D-AD76-4F4F-5EAA-C554012B1ED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r>
              <a:rPr lang="en-US" dirty="0"/>
              <a:t>Query Knowledge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FS.chm search and chatbot search: </a:t>
            </a:r>
            <a:r>
              <a:rPr lang="en-CA" dirty="0"/>
              <a:t>How to edit part features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query contents with follow up prompts: </a:t>
            </a:r>
            <a:r>
              <a:rPr lang="en-CA" dirty="0">
                <a:solidFill>
                  <a:schemeClr val="tx1"/>
                </a:solidFill>
              </a:rPr>
              <a:t>How to create double attached geometry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to copy scripts: /code How to import geometry and define its material (static)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: /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How to merge geometry sets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private content: Give me the abstract of sectionless addendum design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to generate scripts: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Show me code </a:t>
            </a:r>
            <a:r>
              <a:rPr lang="en-CA">
                <a:solidFill>
                  <a:schemeClr val="tx1"/>
                </a:solidFill>
              </a:rPr>
              <a:t>to solve </a:t>
            </a:r>
            <a:r>
              <a:rPr lang="en-CA" dirty="0">
                <a:solidFill>
                  <a:schemeClr val="tx1"/>
                </a:solidFill>
              </a:rPr>
              <a:t>a nesting layout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@oa Schreib mir ein Python Skript, um eine Geometrie in Forming Suite zu importieren</a:t>
            </a:r>
            <a:endParaRPr lang="en-CA" dirty="0">
              <a:solidFill>
                <a:schemeClr val="tx1"/>
              </a:solidFill>
            </a:endParaRP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random questions: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What’s the best restaurant in Hamburg Germany</a:t>
            </a:r>
          </a:p>
        </p:txBody>
      </p:sp>
    </p:spTree>
    <p:extLst>
      <p:ext uri="{BB962C8B-B14F-4D97-AF65-F5344CB8AC3E}">
        <p14:creationId xmlns:p14="http://schemas.microsoft.com/office/powerpoint/2010/main" val="11507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B92C5-B243-7754-E9BB-4233550F39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Simufact.Forming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219E9-4112-668E-3CB4-6A041D5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71F7-C4B6-072A-6D80-C778125AFC1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r>
              <a:rPr lang="en-US" dirty="0"/>
              <a:t>Query Knowledge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query contents with follow up prompts: </a:t>
            </a:r>
            <a:r>
              <a:rPr lang="en-CA" dirty="0">
                <a:solidFill>
                  <a:schemeClr val="tx1"/>
                </a:solidFill>
              </a:rPr>
              <a:t>How to open a THS plot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highlight: /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Show me</a:t>
            </a:r>
            <a:endParaRPr lang="en-US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957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sz="1600" dirty="0"/>
              <a:t>MC: public domain</a:t>
            </a:r>
          </a:p>
          <a:p>
            <a:pPr lvl="2"/>
            <a:r>
              <a:rPr lang="en-CA" sz="1600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sz="1600" dirty="0"/>
              <a:t>MC: most are text based without images</a:t>
            </a:r>
          </a:p>
          <a:p>
            <a:pPr lvl="2"/>
            <a:r>
              <a:rPr lang="en-CA" sz="1600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sz="1600" dirty="0"/>
              <a:t>MC: not feasible</a:t>
            </a:r>
          </a:p>
          <a:p>
            <a:pPr lvl="2"/>
            <a:r>
              <a:rPr lang="en-CA" sz="1600" dirty="0"/>
              <a:t>EC: anything we want</a:t>
            </a:r>
          </a:p>
          <a:p>
            <a:r>
              <a:rPr lang="en-US" dirty="0"/>
              <a:t>Is it expensive to use the Azure OpenAI Service?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Affordable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https://azure.microsoft.com/en-ca/pricing/details/cognitive-services/openai-service/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 due to less strict file and storage limit)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207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0550B-4114-D0AE-35D3-4E05DF69F9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26975-E134-736F-42F0-299015F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1BA64-1054-C19A-B8DC-4C29096A6FAB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Language Studio: Add Synonyms and follow-up prompts or manually adjust answers/questions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OpenAI: The more/better the input, the better the answers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68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multiple line input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the response to remember the conversation history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some prompts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extract pictures from documentation and resources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swap AI engines more easily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the option to change the generated computer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option to start a new topic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save all my topics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I want to speak to the software?????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 want to attach an image and let the software tell me where is this dialog box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use a better web viewer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001A6CFC703C4D8BF0F04DBD11FE96" ma:contentTypeVersion="12" ma:contentTypeDescription="Ein neues Dokument erstellen." ma:contentTypeScope="" ma:versionID="db58c59ae7fc0b99abbd39780b466b53">
  <xsd:schema xmlns:xsd="http://www.w3.org/2001/XMLSchema" xmlns:xs="http://www.w3.org/2001/XMLSchema" xmlns:p="http://schemas.microsoft.com/office/2006/metadata/properties" xmlns:ns2="38a2f239-c59c-4730-9210-9a9e11c50141" xmlns:ns3="278b560a-918b-4984-9f4a-24e7a00b8cc8" targetNamespace="http://schemas.microsoft.com/office/2006/metadata/properties" ma:root="true" ma:fieldsID="ac826daa2d821086854c98735b776639" ns2:_="" ns3:_="">
    <xsd:import namespace="38a2f239-c59c-4730-9210-9a9e11c50141"/>
    <xsd:import namespace="278b560a-918b-4984-9f4a-24e7a00b8c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2f239-c59c-4730-9210-9a9e11c501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8999a341-e37a-4672-a76c-13c4937058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b560a-918b-4984-9f4a-24e7a00b8cc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82f720b-9179-45e7-9af9-426910b26972}" ma:internalName="TaxCatchAll" ma:showField="CatchAllData" ma:web="278b560a-918b-4984-9f4a-24e7a00b8c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8b560a-918b-4984-9f4a-24e7a00b8cc8" xsi:nil="true"/>
    <lcf76f155ced4ddcb4097134ff3c332f xmlns="38a2f239-c59c-4730-9210-9a9e11c5014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AF0EA-CA55-43CA-BB3C-98A9EDA13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a2f239-c59c-4730-9210-9a9e11c50141"/>
    <ds:schemaRef ds:uri="278b560a-918b-4984-9f4a-24e7a00b8c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  <ds:schemaRef ds:uri="278b560a-918b-4984-9f4a-24e7a00b8cc8"/>
    <ds:schemaRef ds:uri="38a2f239-c59c-4730-9210-9a9e11c5014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274</TotalTime>
  <Words>805</Words>
  <Application>Microsoft Office PowerPoint</Application>
  <PresentationFormat>Widescreen</PresentationFormat>
  <Paragraphs>120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Resources</vt:lpstr>
      <vt:lpstr>Demo</vt:lpstr>
      <vt:lpstr>Demo</vt:lpstr>
      <vt:lpstr>What’s learned?</vt:lpstr>
      <vt:lpstr>What’s learned?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168</cp:revision>
  <dcterms:created xsi:type="dcterms:W3CDTF">2022-02-07T15:31:05Z</dcterms:created>
  <dcterms:modified xsi:type="dcterms:W3CDTF">2024-06-06T18:17:49Z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0x010100D6001A6CFC703C4D8BF0F04DBD11FE96</vt:lpwstr>
  </property>
  <property fmtid="{D5CDD505-2E9C-101B-9397-08002B2CF9AE}" pid="3" name="_dlc_DocIdItemGuid">
    <vt:lpwstr>d1e074de-e6c2-4918-9db0-2fa8667cf0b1</vt:lpwstr>
  </property>
  <property fmtid="{D5CDD505-2E9C-101B-9397-08002B2CF9AE}" pid="4" name="MediaServiceImageTags">
    <vt:lpwstr/>
  </property>
</Properties>
</file>