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7"/>
  </p:notesMasterIdLst>
  <p:handoutMasterIdLst>
    <p:handoutMasterId r:id="rId18"/>
  </p:handoutMasterIdLst>
  <p:sldIdLst>
    <p:sldId id="256" r:id="rId6"/>
    <p:sldId id="264" r:id="rId7"/>
    <p:sldId id="265" r:id="rId8"/>
    <p:sldId id="271" r:id="rId9"/>
    <p:sldId id="272" r:id="rId10"/>
    <p:sldId id="268" r:id="rId11"/>
    <p:sldId id="269" r:id="rId12"/>
    <p:sldId id="270" r:id="rId13"/>
    <p:sldId id="273" r:id="rId14"/>
    <p:sldId id="267" r:id="rId15"/>
    <p:sldId id="259" r:id="rId16"/>
  </p:sldIdLst>
  <p:sldSz cx="12192000" cy="6858000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6/4/2024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04.06.2024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some prompts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copy script directly from the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 </a:t>
            </a:r>
            <a:r>
              <a:rPr lang="en-US" dirty="0">
                <a:solidFill>
                  <a:srgbClr val="FF0000"/>
                </a:solidFill>
              </a:rPr>
              <a:t>FS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50962-FC01-3037-1B1E-63862A2B17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Forming Suite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D433F-8376-D1DA-BA69-2A37E935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5F66D-AD76-4F4F-5EAA-C554012B1ED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r>
              <a:rPr lang="en-US" dirty="0"/>
              <a:t>Query Knowledge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FS.chm search and chatbot search: </a:t>
            </a:r>
            <a:r>
              <a:rPr lang="en-CA" dirty="0"/>
              <a:t>How to edit part features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query contents with follow up prompts: </a:t>
            </a:r>
            <a:r>
              <a:rPr lang="en-CA" dirty="0">
                <a:solidFill>
                  <a:schemeClr val="tx1"/>
                </a:solidFill>
              </a:rPr>
              <a:t>How to create double attached geometry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contents with styling:  /code How to import geometry and define its material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code: /code How to import geometry and define its material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: /</a:t>
            </a:r>
            <a:r>
              <a:rPr lang="en-CA" dirty="0" err="1">
                <a:solidFill>
                  <a:schemeClr val="tx1"/>
                </a:solidFill>
              </a:rPr>
              <a:t>ui</a:t>
            </a:r>
            <a:r>
              <a:rPr lang="en-CA" dirty="0">
                <a:solidFill>
                  <a:schemeClr val="tx1"/>
                </a:solidFill>
              </a:rPr>
              <a:t> How to merge geometry sets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private content: Give me the abstract of sectionless addendum design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to generate scripts: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Show me code to import a geometry and define its material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Show me code to create a line die plan process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Show me code to create solve a nesting layout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Show query random questions: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What’s the best restaurant in Hamburg Germany</a:t>
            </a:r>
          </a:p>
          <a:p>
            <a:pPr lvl="2"/>
            <a:r>
              <a:rPr lang="en-CA" dirty="0">
                <a:solidFill>
                  <a:schemeClr val="tx1"/>
                </a:solidFill>
              </a:rPr>
              <a:t>@oa Can you translate this sentence “Welcome to AI world!” to German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07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B92C5-B243-7754-E9BB-4233550F39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Simufact.Forming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7219E9-4112-668E-3CB4-6A041D5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71F7-C4B6-072A-6D80-C778125AFC1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Show toolbar and button to invoke chatbot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957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set up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Language Studio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Azure Cognitive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Structured Text + Resource Links: MARKDOWN, HTML</a:t>
            </a:r>
          </a:p>
          <a:p>
            <a:r>
              <a:rPr lang="en-CA" dirty="0">
                <a:solidFill>
                  <a:schemeClr val="tx1"/>
                </a:solidFill>
              </a:rPr>
              <a:t>Why is URL sources preferred in Language Studio?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Direct uploading has much stricter file and storage limits</a:t>
            </a: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more feeds, the better answers.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Synonyms and follow-up prompts are available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 is available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Can Azure Language Cognitive Service learn from my script examples and generate script for me?</a:t>
            </a:r>
          </a:p>
          <a:p>
            <a:pPr lvl="1"/>
            <a:r>
              <a:rPr lang="en-CA" dirty="0"/>
              <a:t>No, it’s not meant for code understanding and generation.</a:t>
            </a:r>
          </a:p>
          <a:p>
            <a:r>
              <a:rPr lang="en-CA" dirty="0"/>
              <a:t>What’s the advantages of using chatbot instead of searching documents?</a:t>
            </a:r>
          </a:p>
          <a:p>
            <a:pPr lvl="1"/>
            <a:r>
              <a:rPr lang="en-CA" dirty="0"/>
              <a:t>Searching documents: context unaware / multiple results without ranking</a:t>
            </a:r>
          </a:p>
          <a:p>
            <a:pPr lvl="1"/>
            <a:r>
              <a:rPr lang="en-CA" dirty="0"/>
              <a:t>Using chatbot: context aware / responses based on confidence level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dirty="0"/>
              <a:t>MC: public domain</a:t>
            </a:r>
          </a:p>
          <a:p>
            <a:pPr lvl="2"/>
            <a:r>
              <a:rPr lang="en-CA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dirty="0"/>
              <a:t>MC: most are text based without images</a:t>
            </a:r>
          </a:p>
          <a:p>
            <a:pPr lvl="2"/>
            <a:r>
              <a:rPr lang="en-CA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dirty="0"/>
              <a:t>MC: not feasible</a:t>
            </a:r>
          </a:p>
          <a:p>
            <a:pPr lvl="2"/>
            <a:r>
              <a:rPr lang="en-CA" dirty="0"/>
              <a:t>EC: anything we want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r>
              <a:rPr lang="en-US" dirty="0"/>
              <a:t>Is that safe to let Azure Language Cognitive Service to digest my documents and scripts?</a:t>
            </a:r>
          </a:p>
          <a:p>
            <a:pPr lvl="1"/>
            <a:r>
              <a:rPr lang="en-US" dirty="0"/>
              <a:t>Yes, those are user materials in public domain.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products.</a:t>
            </a:r>
          </a:p>
          <a:p>
            <a:r>
              <a:rPr lang="en-US" dirty="0"/>
              <a:t>Can I ask using a different language and get answers in that language?</a:t>
            </a:r>
          </a:p>
          <a:p>
            <a:pPr lvl="1"/>
            <a:r>
              <a:rPr lang="en-US" dirty="0"/>
              <a:t>Yes, feasible with Azure Language Translation service</a:t>
            </a:r>
          </a:p>
          <a:p>
            <a:r>
              <a:rPr lang="en-US" dirty="0"/>
              <a:t>Is that expensive to use the Azure Blob Storage service?</a:t>
            </a:r>
          </a:p>
          <a:p>
            <a:pPr lvl="1"/>
            <a:r>
              <a:rPr lang="en-US" dirty="0"/>
              <a:t>No</a:t>
            </a:r>
          </a:p>
          <a:p>
            <a:r>
              <a:rPr lang="en-US" dirty="0"/>
              <a:t>Is that expensive to use the Azure Language Cognitive Service?</a:t>
            </a:r>
          </a:p>
          <a:p>
            <a:pPr lvl="1"/>
            <a:r>
              <a:rPr lang="en-US" dirty="0"/>
              <a:t>Depends on the service call volume, in my experiment: $0/m(F0) or ~$40/m (S1) for 18M document training and querying. The tier is controllable.</a:t>
            </a:r>
          </a:p>
          <a:p>
            <a:pPr lvl="1"/>
            <a:r>
              <a:rPr lang="en-US" dirty="0"/>
              <a:t>Projecting in production ~$100/m for one product</a:t>
            </a:r>
          </a:p>
          <a:p>
            <a:pPr lvl="1"/>
            <a:r>
              <a:rPr lang="en-US" dirty="0"/>
              <a:t>Comparing tons of subscription credits are wasted, this is just a tiny fraction of the expenses.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2FA5E9-8661-2D1B-533C-8966859CAC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B75E4A-CD25-59F7-9F4D-56129E99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3453-3EDE-8C6C-F92C-3ECD102402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Which service is better than Azure Cognitive service?</a:t>
            </a:r>
          </a:p>
          <a:p>
            <a:pPr lvl="1"/>
            <a:r>
              <a:rPr lang="en-US" dirty="0"/>
              <a:t>OpenAI 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317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2805</TotalTime>
  <Words>860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Demo</vt:lpstr>
      <vt:lpstr>Demo</vt:lpstr>
      <vt:lpstr>What’s learned?</vt:lpstr>
      <vt:lpstr>What’s learned? (Cont.)</vt:lpstr>
      <vt:lpstr>What’s learned? (Cont.)</vt:lpstr>
      <vt:lpstr>What’s learned? (Cont.)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64</cp:revision>
  <dcterms:created xsi:type="dcterms:W3CDTF">2022-02-07T15:31:05Z</dcterms:created>
  <dcterms:modified xsi:type="dcterms:W3CDTF">2024-06-05T01:25:45Z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